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82" r:id="rId4"/>
    <p:sldId id="274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590" y="217170"/>
            <a:ext cx="7458075" cy="946785"/>
          </a:xfrm>
        </p:spPr>
        <p:txBody>
          <a:bodyPr/>
          <a:p>
            <a:pPr algn="ctr"/>
            <a:r>
              <a:rPr lang="en-IN" altLang="en-US" sz="4000"/>
              <a:t>What the model does??</a:t>
            </a:r>
            <a:endParaRPr lang="en-IN" altLang="en-US" sz="400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rcRect l="41459" t="61482" r="7627" b="19766"/>
          <a:stretch>
            <a:fillRect/>
          </a:stretch>
        </p:blipFill>
        <p:spPr>
          <a:xfrm>
            <a:off x="4559300" y="4797425"/>
            <a:ext cx="7289165" cy="97091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rcRect l="32724" t="6148" r="4288" b="43038"/>
          <a:stretch>
            <a:fillRect/>
          </a:stretch>
        </p:blipFill>
        <p:spPr>
          <a:xfrm>
            <a:off x="4356100" y="1280795"/>
            <a:ext cx="7492365" cy="218630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1"/>
          <a:srcRect r="79260" b="18445"/>
          <a:stretch>
            <a:fillRect/>
          </a:stretch>
        </p:blipFill>
        <p:spPr>
          <a:xfrm>
            <a:off x="155575" y="1047750"/>
            <a:ext cx="2914015" cy="414464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008630" y="2374265"/>
            <a:ext cx="134747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06005" y="3347720"/>
            <a:ext cx="0" cy="15144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171825" y="200596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Translate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406005" y="3947795"/>
            <a:ext cx="242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DFS (Depth-First Search)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70890" y="4963795"/>
            <a:ext cx="168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UI Design Image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0114915" y="3260090"/>
            <a:ext cx="125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Layout Tree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9599295" y="5621655"/>
            <a:ext cx="190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GUI Skeleton Code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025765" cy="1223645"/>
          </a:xfrm>
        </p:spPr>
        <p:txBody>
          <a:bodyPr/>
          <a:p>
            <a:r>
              <a:rPr lang="en-IN" altLang="en-US"/>
              <a:t>Model Architecture</a:t>
            </a:r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1223645"/>
            <a:ext cx="7867015" cy="21812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55" y="3706495"/>
            <a:ext cx="11793220" cy="2796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116205"/>
            <a:ext cx="8435975" cy="860425"/>
          </a:xfrm>
        </p:spPr>
        <p:txBody>
          <a:bodyPr/>
          <a:p>
            <a:pPr algn="l"/>
            <a:r>
              <a:rPr lang="en-IN" altLang="en-US" sz="4000"/>
              <a:t>Architecture of the Translator</a:t>
            </a:r>
            <a:endParaRPr lang="en-IN" altLang="en-US" sz="4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976630"/>
            <a:ext cx="11094720" cy="30708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00195" y="1090930"/>
            <a:ext cx="1216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Vision CNN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094730" y="1090930"/>
            <a:ext cx="1413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RNN Encoder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173085" y="1090930"/>
            <a:ext cx="143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RNN Decoder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15" y="262255"/>
            <a:ext cx="10910570" cy="860425"/>
          </a:xfrm>
        </p:spPr>
        <p:txBody>
          <a:bodyPr/>
          <a:p>
            <a:pPr algn="l"/>
            <a:r>
              <a:rPr lang="en-IN" altLang="en-US" sz="4000"/>
              <a:t>CNN - Feature Extraction</a:t>
            </a:r>
            <a:endParaRPr lang="en-IN" altLang="en-US" sz="40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2115" y="1701165"/>
            <a:ext cx="10521315" cy="4313555"/>
          </a:xfrm>
        </p:spPr>
        <p:txBody>
          <a:bodyPr>
            <a:normAutofit/>
          </a:bodyPr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6 Conv + Pool Layers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Number of filters in = layer are 64, 128, 256, 512, 1024, 2048 respectively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Kernel size = 3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Stride of CNN = 1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Activation function used in each CNN = ReLU(x) = max(0, x)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Pooling used = 1-max pooling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Each Pooling layer unit size = 2 X 2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Stride of Pool = 2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Amount of zero padding = 2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412115" y="986155"/>
            <a:ext cx="1091057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altLang="en-US" sz="3200"/>
              <a:t>Components of the CNN:</a:t>
            </a:r>
            <a:endParaRPr lang="en-I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95" y="160020"/>
            <a:ext cx="10794365" cy="860425"/>
          </a:xfrm>
        </p:spPr>
        <p:txBody>
          <a:bodyPr/>
          <a:p>
            <a:pPr algn="l"/>
            <a:r>
              <a:rPr lang="en-IN" altLang="en-US" sz="4000"/>
              <a:t>RNN Encoder - Spatial Layout Encoding</a:t>
            </a:r>
            <a:endParaRPr lang="en-IN" altLang="en-US" sz="40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3695" y="915035"/>
            <a:ext cx="11219815" cy="2072005"/>
          </a:xfrm>
        </p:spPr>
        <p:txBody>
          <a:bodyPr>
            <a:normAutofit lnSpcReduction="10000"/>
          </a:bodyPr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Input: Feature map generated by the CNN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Feature map converted to D-dimensional feature vectors (D = depth of feature vector)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Output: Summary vector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Recursively maps an input vector xt and a hidden state ht−1 to a new hidden state ht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53695" y="2776855"/>
            <a:ext cx="10794365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altLang="en-US" sz="4000"/>
              <a:t>RNN Decoder - XML Skeleton Generation</a:t>
            </a:r>
            <a:endParaRPr lang="en-IN" altLang="en-US" sz="4000"/>
          </a:p>
        </p:txBody>
      </p:sp>
      <p:sp>
        <p:nvSpPr>
          <p:cNvPr id="4" name="Subtitle 5"/>
          <p:cNvSpPr>
            <a:spLocks noGrp="1"/>
          </p:cNvSpPr>
          <p:nvPr/>
        </p:nvSpPr>
        <p:spPr>
          <a:xfrm>
            <a:off x="353695" y="3531870"/>
            <a:ext cx="11219815" cy="325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Input: Summary vector C generated by the RNN Encoder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GUI framework language = names of GUI components + { + }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Conditional distribution of next token: P(yt|yt−1, ...,y1,C) = softmax(ht ,yt−1, C)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ht = hidden state of the RNN encoder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Output: target tokens of the GUI framework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85" y="626110"/>
            <a:ext cx="10794365" cy="860425"/>
          </a:xfrm>
        </p:spPr>
        <p:txBody>
          <a:bodyPr/>
          <a:p>
            <a:pPr algn="l"/>
            <a:r>
              <a:rPr lang="en-IN" altLang="en-US" sz="4000"/>
              <a:t>Next Plan of Action:</a:t>
            </a:r>
            <a:endParaRPr lang="en-IN" altLang="en-US" sz="40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4485" y="1486535"/>
            <a:ext cx="11219815" cy="4110355"/>
          </a:xfrm>
        </p:spPr>
        <p:txBody>
          <a:bodyPr>
            <a:normAutofit/>
          </a:bodyPr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Learn how evaluation is done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Go through the RNN part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Presentation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What do we require?</vt:lpstr>
      <vt:lpstr>PowerPoint 演示文稿</vt:lpstr>
      <vt:lpstr>Architecture of the Translator</vt:lpstr>
      <vt:lpstr>CNN - Feature Extraction</vt:lpstr>
      <vt:lpstr>RNN Encoder</vt:lpstr>
      <vt:lpstr>RNN Encoder - Spatial Layout Encoding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85</cp:revision>
  <dcterms:created xsi:type="dcterms:W3CDTF">2022-06-07T08:35:00Z</dcterms:created>
  <dcterms:modified xsi:type="dcterms:W3CDTF">2022-07-22T10:46:06Z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1033-11.2.0.11191</vt:lpwstr>
  </property>
</Properties>
</file>