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2"/>
  </p:notesMasterIdLst>
  <p:sldIdLst>
    <p:sldId id="257" r:id="rId2"/>
    <p:sldId id="258" r:id="rId3"/>
    <p:sldId id="259" r:id="rId4"/>
    <p:sldId id="267" r:id="rId5"/>
    <p:sldId id="261" r:id="rId6"/>
    <p:sldId id="262" r:id="rId7"/>
    <p:sldId id="263" r:id="rId8"/>
    <p:sldId id="268" r:id="rId9"/>
    <p:sldId id="265" r:id="rId10"/>
    <p:sldId id="26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n/+ezVY26M7g/hxZJj1xaaeeC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F7981-F1B2-F7BC-1917-CE0D9DD5CFFA}" v="32" dt="2022-04-08T09:58:48.028"/>
    <p1510:client id="{5D1C59C6-108F-4C87-A525-61CC487F0361}" v="55" dt="2022-04-08T10:18:02.698"/>
    <p1510:client id="{A0C8E776-D8BA-E9B3-2CEE-DA7B16A70B24}" v="15" dt="2022-04-08T09:52:11.428"/>
    <p1510:client id="{FEDEA72C-157B-E116-0FB5-3D6BEBF932A7}" v="30" dt="2022-04-08T10:02:06.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8E319-D312-4A96-96C7-88966D39F69B}"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F2941A72-0E23-44BF-878D-358C9F0A0B90}">
      <dgm:prSet/>
      <dgm:spPr/>
      <dgm:t>
        <a:bodyPr/>
        <a:lstStyle/>
        <a:p>
          <a:r>
            <a:rPr lang="en-US" b="0" i="0"/>
            <a:t>Broken Access Control</a:t>
          </a:r>
          <a:endParaRPr lang="en-US"/>
        </a:p>
      </dgm:t>
    </dgm:pt>
    <dgm:pt modelId="{064BFA86-2976-4A31-9348-434100D62FD1}" type="parTrans" cxnId="{779F38B0-AB0E-41C4-A5EC-57B5A510541F}">
      <dgm:prSet/>
      <dgm:spPr/>
      <dgm:t>
        <a:bodyPr/>
        <a:lstStyle/>
        <a:p>
          <a:endParaRPr lang="en-US"/>
        </a:p>
      </dgm:t>
    </dgm:pt>
    <dgm:pt modelId="{E9562D54-46E9-4126-859A-061BFE4B4213}" type="sibTrans" cxnId="{779F38B0-AB0E-41C4-A5EC-57B5A510541F}">
      <dgm:prSet/>
      <dgm:spPr/>
      <dgm:t>
        <a:bodyPr/>
        <a:lstStyle/>
        <a:p>
          <a:endParaRPr lang="en-US"/>
        </a:p>
      </dgm:t>
    </dgm:pt>
    <dgm:pt modelId="{7C98418E-C1A4-4F16-A7BE-29F403D6DD8B}">
      <dgm:prSet/>
      <dgm:spPr/>
      <dgm:t>
        <a:bodyPr/>
        <a:lstStyle/>
        <a:p>
          <a:r>
            <a:rPr lang="en-US" b="0" i="0"/>
            <a:t>Insecure Design</a:t>
          </a:r>
          <a:endParaRPr lang="en-US"/>
        </a:p>
      </dgm:t>
    </dgm:pt>
    <dgm:pt modelId="{C40BA2DF-7201-4AE5-929C-ED15CDE18E67}" type="parTrans" cxnId="{81D5CF0E-055B-4B3C-85A8-89E36043B442}">
      <dgm:prSet/>
      <dgm:spPr/>
      <dgm:t>
        <a:bodyPr/>
        <a:lstStyle/>
        <a:p>
          <a:endParaRPr lang="en-US"/>
        </a:p>
      </dgm:t>
    </dgm:pt>
    <dgm:pt modelId="{DFD51BFC-A8A0-4F31-9442-CCCBCB8B9A8E}" type="sibTrans" cxnId="{81D5CF0E-055B-4B3C-85A8-89E36043B442}">
      <dgm:prSet/>
      <dgm:spPr/>
      <dgm:t>
        <a:bodyPr/>
        <a:lstStyle/>
        <a:p>
          <a:endParaRPr lang="en-US"/>
        </a:p>
      </dgm:t>
    </dgm:pt>
    <dgm:pt modelId="{F05725FE-0D64-4402-A02E-836E54740790}">
      <dgm:prSet/>
      <dgm:spPr/>
      <dgm:t>
        <a:bodyPr/>
        <a:lstStyle/>
        <a:p>
          <a:r>
            <a:rPr lang="en-US" b="0" i="0"/>
            <a:t>Cryptographic Failures</a:t>
          </a:r>
          <a:endParaRPr lang="en-US"/>
        </a:p>
      </dgm:t>
    </dgm:pt>
    <dgm:pt modelId="{EBDE0C62-0788-44F8-BA49-E993C5C439F7}" type="parTrans" cxnId="{06802CF1-3D41-4243-904A-D767761EF4F0}">
      <dgm:prSet/>
      <dgm:spPr/>
      <dgm:t>
        <a:bodyPr/>
        <a:lstStyle/>
        <a:p>
          <a:endParaRPr lang="en-US"/>
        </a:p>
      </dgm:t>
    </dgm:pt>
    <dgm:pt modelId="{89C5E795-75DD-4660-80B7-E8315F482A02}" type="sibTrans" cxnId="{06802CF1-3D41-4243-904A-D767761EF4F0}">
      <dgm:prSet/>
      <dgm:spPr/>
      <dgm:t>
        <a:bodyPr/>
        <a:lstStyle/>
        <a:p>
          <a:endParaRPr lang="en-US"/>
        </a:p>
      </dgm:t>
    </dgm:pt>
    <dgm:pt modelId="{F6E96935-551D-424A-BCD3-B7E3F22B267A}" type="pres">
      <dgm:prSet presAssocID="{7D58E319-D312-4A96-96C7-88966D39F69B}" presName="diagram" presStyleCnt="0">
        <dgm:presLayoutVars>
          <dgm:dir/>
          <dgm:resizeHandles val="exact"/>
        </dgm:presLayoutVars>
      </dgm:prSet>
      <dgm:spPr/>
    </dgm:pt>
    <dgm:pt modelId="{FA6AA8C5-CE35-4B9A-A3AC-BA5FB1F46E07}" type="pres">
      <dgm:prSet presAssocID="{F2941A72-0E23-44BF-878D-358C9F0A0B90}" presName="node" presStyleLbl="node1" presStyleIdx="0" presStyleCnt="3">
        <dgm:presLayoutVars>
          <dgm:bulletEnabled val="1"/>
        </dgm:presLayoutVars>
      </dgm:prSet>
      <dgm:spPr/>
    </dgm:pt>
    <dgm:pt modelId="{16A87A74-EE59-4A87-B9BD-1B0C171B2903}" type="pres">
      <dgm:prSet presAssocID="{E9562D54-46E9-4126-859A-061BFE4B4213}" presName="sibTrans" presStyleCnt="0"/>
      <dgm:spPr/>
    </dgm:pt>
    <dgm:pt modelId="{159A07CA-2D58-4610-A2FE-022AB0D091A6}" type="pres">
      <dgm:prSet presAssocID="{7C98418E-C1A4-4F16-A7BE-29F403D6DD8B}" presName="node" presStyleLbl="node1" presStyleIdx="1" presStyleCnt="3">
        <dgm:presLayoutVars>
          <dgm:bulletEnabled val="1"/>
        </dgm:presLayoutVars>
      </dgm:prSet>
      <dgm:spPr/>
    </dgm:pt>
    <dgm:pt modelId="{030AE5CE-2C19-4D06-9CCD-918A21C670A0}" type="pres">
      <dgm:prSet presAssocID="{DFD51BFC-A8A0-4F31-9442-CCCBCB8B9A8E}" presName="sibTrans" presStyleCnt="0"/>
      <dgm:spPr/>
    </dgm:pt>
    <dgm:pt modelId="{5F47E5C6-F352-4773-9254-AF8E954545AA}" type="pres">
      <dgm:prSet presAssocID="{F05725FE-0D64-4402-A02E-836E54740790}" presName="node" presStyleLbl="node1" presStyleIdx="2" presStyleCnt="3">
        <dgm:presLayoutVars>
          <dgm:bulletEnabled val="1"/>
        </dgm:presLayoutVars>
      </dgm:prSet>
      <dgm:spPr/>
    </dgm:pt>
  </dgm:ptLst>
  <dgm:cxnLst>
    <dgm:cxn modelId="{81D5CF0E-055B-4B3C-85A8-89E36043B442}" srcId="{7D58E319-D312-4A96-96C7-88966D39F69B}" destId="{7C98418E-C1A4-4F16-A7BE-29F403D6DD8B}" srcOrd="1" destOrd="0" parTransId="{C40BA2DF-7201-4AE5-929C-ED15CDE18E67}" sibTransId="{DFD51BFC-A8A0-4F31-9442-CCCBCB8B9A8E}"/>
    <dgm:cxn modelId="{57A4B83E-124E-4511-9D57-F3F6BF192373}" type="presOf" srcId="{F05725FE-0D64-4402-A02E-836E54740790}" destId="{5F47E5C6-F352-4773-9254-AF8E954545AA}" srcOrd="0" destOrd="0" presId="urn:microsoft.com/office/officeart/2005/8/layout/default"/>
    <dgm:cxn modelId="{0AF82D84-6D04-4C48-9DF3-5C0BAE13ACE3}" type="presOf" srcId="{F2941A72-0E23-44BF-878D-358C9F0A0B90}" destId="{FA6AA8C5-CE35-4B9A-A3AC-BA5FB1F46E07}" srcOrd="0" destOrd="0" presId="urn:microsoft.com/office/officeart/2005/8/layout/default"/>
    <dgm:cxn modelId="{779F38B0-AB0E-41C4-A5EC-57B5A510541F}" srcId="{7D58E319-D312-4A96-96C7-88966D39F69B}" destId="{F2941A72-0E23-44BF-878D-358C9F0A0B90}" srcOrd="0" destOrd="0" parTransId="{064BFA86-2976-4A31-9348-434100D62FD1}" sibTransId="{E9562D54-46E9-4126-859A-061BFE4B4213}"/>
    <dgm:cxn modelId="{6A50E7D9-9F53-4324-B85A-33CEC5E939EE}" type="presOf" srcId="{7D58E319-D312-4A96-96C7-88966D39F69B}" destId="{F6E96935-551D-424A-BCD3-B7E3F22B267A}" srcOrd="0" destOrd="0" presId="urn:microsoft.com/office/officeart/2005/8/layout/default"/>
    <dgm:cxn modelId="{06802CF1-3D41-4243-904A-D767761EF4F0}" srcId="{7D58E319-D312-4A96-96C7-88966D39F69B}" destId="{F05725FE-0D64-4402-A02E-836E54740790}" srcOrd="2" destOrd="0" parTransId="{EBDE0C62-0788-44F8-BA49-E993C5C439F7}" sibTransId="{89C5E795-75DD-4660-80B7-E8315F482A02}"/>
    <dgm:cxn modelId="{C408EAF1-4157-40F2-8623-CED377641D69}" type="presOf" srcId="{7C98418E-C1A4-4F16-A7BE-29F403D6DD8B}" destId="{159A07CA-2D58-4610-A2FE-022AB0D091A6}" srcOrd="0" destOrd="0" presId="urn:microsoft.com/office/officeart/2005/8/layout/default"/>
    <dgm:cxn modelId="{929DE0FD-7AD2-47E0-8484-17D846E68F27}" type="presParOf" srcId="{F6E96935-551D-424A-BCD3-B7E3F22B267A}" destId="{FA6AA8C5-CE35-4B9A-A3AC-BA5FB1F46E07}" srcOrd="0" destOrd="0" presId="urn:microsoft.com/office/officeart/2005/8/layout/default"/>
    <dgm:cxn modelId="{80B24949-0B9A-452A-8233-C25A4A771632}" type="presParOf" srcId="{F6E96935-551D-424A-BCD3-B7E3F22B267A}" destId="{16A87A74-EE59-4A87-B9BD-1B0C171B2903}" srcOrd="1" destOrd="0" presId="urn:microsoft.com/office/officeart/2005/8/layout/default"/>
    <dgm:cxn modelId="{07D24229-61E2-4F67-9062-96254A8E1E12}" type="presParOf" srcId="{F6E96935-551D-424A-BCD3-B7E3F22B267A}" destId="{159A07CA-2D58-4610-A2FE-022AB0D091A6}" srcOrd="2" destOrd="0" presId="urn:microsoft.com/office/officeart/2005/8/layout/default"/>
    <dgm:cxn modelId="{6FF2F19D-3795-4512-8E96-5EE77058D81F}" type="presParOf" srcId="{F6E96935-551D-424A-BCD3-B7E3F22B267A}" destId="{030AE5CE-2C19-4D06-9CCD-918A21C670A0}" srcOrd="3" destOrd="0" presId="urn:microsoft.com/office/officeart/2005/8/layout/default"/>
    <dgm:cxn modelId="{CA1EEAD8-E79A-40C4-B9A3-5A19BCB35948}" type="presParOf" srcId="{F6E96935-551D-424A-BCD3-B7E3F22B267A}" destId="{5F47E5C6-F352-4773-9254-AF8E954545AA}"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95B4D2-DDC4-49CB-B6D0-107913CD7C08}"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0A15F73B-94CD-480E-A22B-2B8B819BF333}">
      <dgm:prSet/>
      <dgm:spPr/>
      <dgm:t>
        <a:bodyPr/>
        <a:lstStyle/>
        <a:p>
          <a:r>
            <a:rPr lang="en-US" b="0" i="0"/>
            <a:t>Fingerprint</a:t>
          </a:r>
          <a:br>
            <a:rPr lang="en-US" b="0" i="0"/>
          </a:br>
          <a:endParaRPr lang="en-US"/>
        </a:p>
      </dgm:t>
    </dgm:pt>
    <dgm:pt modelId="{EB7341D9-EE23-4E62-AAF4-F806C991E996}" type="parTrans" cxnId="{B898C85F-2B34-47E7-9417-75742CA5477C}">
      <dgm:prSet/>
      <dgm:spPr/>
      <dgm:t>
        <a:bodyPr/>
        <a:lstStyle/>
        <a:p>
          <a:endParaRPr lang="en-US"/>
        </a:p>
      </dgm:t>
    </dgm:pt>
    <dgm:pt modelId="{C68A4D7A-5A3C-421E-BEC7-CEC4B3897ACD}" type="sibTrans" cxnId="{B898C85F-2B34-47E7-9417-75742CA5477C}">
      <dgm:prSet/>
      <dgm:spPr/>
      <dgm:t>
        <a:bodyPr/>
        <a:lstStyle/>
        <a:p>
          <a:endParaRPr lang="en-US"/>
        </a:p>
      </dgm:t>
    </dgm:pt>
    <dgm:pt modelId="{3070C5F0-B135-44DC-BF74-C0A4FD2BCE64}">
      <dgm:prSet/>
      <dgm:spPr/>
      <dgm:t>
        <a:bodyPr/>
        <a:lstStyle/>
        <a:p>
          <a:r>
            <a:rPr lang="en-US" b="0" i="0"/>
            <a:t>FaceID</a:t>
          </a:r>
          <a:br>
            <a:rPr lang="en-US" b="0" i="0"/>
          </a:br>
          <a:endParaRPr lang="en-US"/>
        </a:p>
      </dgm:t>
    </dgm:pt>
    <dgm:pt modelId="{19E9A453-AEE5-4616-9279-6B3967340BA3}" type="parTrans" cxnId="{0BBF5944-B04B-4C16-9F4A-9FCE32159D8E}">
      <dgm:prSet/>
      <dgm:spPr/>
      <dgm:t>
        <a:bodyPr/>
        <a:lstStyle/>
        <a:p>
          <a:endParaRPr lang="en-US"/>
        </a:p>
      </dgm:t>
    </dgm:pt>
    <dgm:pt modelId="{BB873DD6-877B-471B-96F2-9A6AE654A942}" type="sibTrans" cxnId="{0BBF5944-B04B-4C16-9F4A-9FCE32159D8E}">
      <dgm:prSet/>
      <dgm:spPr/>
      <dgm:t>
        <a:bodyPr/>
        <a:lstStyle/>
        <a:p>
          <a:endParaRPr lang="en-US"/>
        </a:p>
      </dgm:t>
    </dgm:pt>
    <dgm:pt modelId="{0C6E657D-B34C-4FFD-8993-C93E6464351C}">
      <dgm:prSet/>
      <dgm:spPr/>
      <dgm:t>
        <a:bodyPr/>
        <a:lstStyle/>
        <a:p>
          <a:r>
            <a:rPr lang="en-US" b="0" i="0"/>
            <a:t>Complex passwords functionality will help to reduce broken access control (Protective).</a:t>
          </a:r>
          <a:endParaRPr lang="en-US"/>
        </a:p>
      </dgm:t>
    </dgm:pt>
    <dgm:pt modelId="{D5B29046-D924-44B9-A2BB-4FF2ED9B0A97}" type="parTrans" cxnId="{0942E258-00D5-4505-A798-FA2F6DE24F2E}">
      <dgm:prSet/>
      <dgm:spPr/>
      <dgm:t>
        <a:bodyPr/>
        <a:lstStyle/>
        <a:p>
          <a:endParaRPr lang="en-US"/>
        </a:p>
      </dgm:t>
    </dgm:pt>
    <dgm:pt modelId="{3FBF7256-B1D3-4B44-A269-068383BB49E6}" type="sibTrans" cxnId="{0942E258-00D5-4505-A798-FA2F6DE24F2E}">
      <dgm:prSet/>
      <dgm:spPr/>
      <dgm:t>
        <a:bodyPr/>
        <a:lstStyle/>
        <a:p>
          <a:endParaRPr lang="en-US"/>
        </a:p>
      </dgm:t>
    </dgm:pt>
    <dgm:pt modelId="{EE3549F1-7C54-474D-8061-78C46BC97039}" type="pres">
      <dgm:prSet presAssocID="{8095B4D2-DDC4-49CB-B6D0-107913CD7C08}" presName="hierChild1" presStyleCnt="0">
        <dgm:presLayoutVars>
          <dgm:chPref val="1"/>
          <dgm:dir/>
          <dgm:animOne val="branch"/>
          <dgm:animLvl val="lvl"/>
          <dgm:resizeHandles/>
        </dgm:presLayoutVars>
      </dgm:prSet>
      <dgm:spPr/>
    </dgm:pt>
    <dgm:pt modelId="{9C0C6FA3-A8AE-4974-B2B2-CB33576781BE}" type="pres">
      <dgm:prSet presAssocID="{0A15F73B-94CD-480E-A22B-2B8B819BF333}" presName="hierRoot1" presStyleCnt="0"/>
      <dgm:spPr/>
    </dgm:pt>
    <dgm:pt modelId="{9B608CAA-BA1A-44D5-94F8-BD67C4B879B7}" type="pres">
      <dgm:prSet presAssocID="{0A15F73B-94CD-480E-A22B-2B8B819BF333}" presName="composite" presStyleCnt="0"/>
      <dgm:spPr/>
    </dgm:pt>
    <dgm:pt modelId="{6FB55AFC-2C47-47CA-9239-82ADC860838A}" type="pres">
      <dgm:prSet presAssocID="{0A15F73B-94CD-480E-A22B-2B8B819BF333}" presName="background" presStyleLbl="node0" presStyleIdx="0" presStyleCnt="3"/>
      <dgm:spPr/>
    </dgm:pt>
    <dgm:pt modelId="{2F489350-BF74-4FEE-B2FE-56BF4CA4770E}" type="pres">
      <dgm:prSet presAssocID="{0A15F73B-94CD-480E-A22B-2B8B819BF333}" presName="text" presStyleLbl="fgAcc0" presStyleIdx="0" presStyleCnt="3">
        <dgm:presLayoutVars>
          <dgm:chPref val="3"/>
        </dgm:presLayoutVars>
      </dgm:prSet>
      <dgm:spPr/>
    </dgm:pt>
    <dgm:pt modelId="{ED0DC234-8D77-4814-9981-5A6FF6A72DE8}" type="pres">
      <dgm:prSet presAssocID="{0A15F73B-94CD-480E-A22B-2B8B819BF333}" presName="hierChild2" presStyleCnt="0"/>
      <dgm:spPr/>
    </dgm:pt>
    <dgm:pt modelId="{AF66C728-78A9-4B3B-B6A6-09DE5A31EB5F}" type="pres">
      <dgm:prSet presAssocID="{3070C5F0-B135-44DC-BF74-C0A4FD2BCE64}" presName="hierRoot1" presStyleCnt="0"/>
      <dgm:spPr/>
    </dgm:pt>
    <dgm:pt modelId="{324F7D2D-6BFF-4400-9F8D-23D1E97E65A8}" type="pres">
      <dgm:prSet presAssocID="{3070C5F0-B135-44DC-BF74-C0A4FD2BCE64}" presName="composite" presStyleCnt="0"/>
      <dgm:spPr/>
    </dgm:pt>
    <dgm:pt modelId="{0743A124-6E6B-49CB-A4E0-C589FE24E125}" type="pres">
      <dgm:prSet presAssocID="{3070C5F0-B135-44DC-BF74-C0A4FD2BCE64}" presName="background" presStyleLbl="node0" presStyleIdx="1" presStyleCnt="3"/>
      <dgm:spPr/>
    </dgm:pt>
    <dgm:pt modelId="{A169ACEC-0A23-43F3-BE0B-0927C89C0DC1}" type="pres">
      <dgm:prSet presAssocID="{3070C5F0-B135-44DC-BF74-C0A4FD2BCE64}" presName="text" presStyleLbl="fgAcc0" presStyleIdx="1" presStyleCnt="3">
        <dgm:presLayoutVars>
          <dgm:chPref val="3"/>
        </dgm:presLayoutVars>
      </dgm:prSet>
      <dgm:spPr/>
    </dgm:pt>
    <dgm:pt modelId="{BBA8FD9E-FFC2-43B4-92D8-D1C613F42C59}" type="pres">
      <dgm:prSet presAssocID="{3070C5F0-B135-44DC-BF74-C0A4FD2BCE64}" presName="hierChild2" presStyleCnt="0"/>
      <dgm:spPr/>
    </dgm:pt>
    <dgm:pt modelId="{0172C286-E1CA-4C54-B5E3-33A4D560D24B}" type="pres">
      <dgm:prSet presAssocID="{0C6E657D-B34C-4FFD-8993-C93E6464351C}" presName="hierRoot1" presStyleCnt="0"/>
      <dgm:spPr/>
    </dgm:pt>
    <dgm:pt modelId="{33440017-9AE6-4120-BF33-B91A7A2385B3}" type="pres">
      <dgm:prSet presAssocID="{0C6E657D-B34C-4FFD-8993-C93E6464351C}" presName="composite" presStyleCnt="0"/>
      <dgm:spPr/>
    </dgm:pt>
    <dgm:pt modelId="{961A0B7E-0569-46C9-ACA0-7F0DC6BFF3C6}" type="pres">
      <dgm:prSet presAssocID="{0C6E657D-B34C-4FFD-8993-C93E6464351C}" presName="background" presStyleLbl="node0" presStyleIdx="2" presStyleCnt="3"/>
      <dgm:spPr/>
    </dgm:pt>
    <dgm:pt modelId="{50F52D33-4EFB-4BCC-92DF-A5E0DB12F2FE}" type="pres">
      <dgm:prSet presAssocID="{0C6E657D-B34C-4FFD-8993-C93E6464351C}" presName="text" presStyleLbl="fgAcc0" presStyleIdx="2" presStyleCnt="3">
        <dgm:presLayoutVars>
          <dgm:chPref val="3"/>
        </dgm:presLayoutVars>
      </dgm:prSet>
      <dgm:spPr/>
    </dgm:pt>
    <dgm:pt modelId="{405D8352-08D8-4F9D-B905-04026706153C}" type="pres">
      <dgm:prSet presAssocID="{0C6E657D-B34C-4FFD-8993-C93E6464351C}" presName="hierChild2" presStyleCnt="0"/>
      <dgm:spPr/>
    </dgm:pt>
  </dgm:ptLst>
  <dgm:cxnLst>
    <dgm:cxn modelId="{E7446307-77B9-4279-A8A2-7FE4BDB9994F}" type="presOf" srcId="{0A15F73B-94CD-480E-A22B-2B8B819BF333}" destId="{2F489350-BF74-4FEE-B2FE-56BF4CA4770E}" srcOrd="0" destOrd="0" presId="urn:microsoft.com/office/officeart/2005/8/layout/hierarchy1"/>
    <dgm:cxn modelId="{357C8A23-6102-443B-BEAB-937281230F44}" type="presOf" srcId="{3070C5F0-B135-44DC-BF74-C0A4FD2BCE64}" destId="{A169ACEC-0A23-43F3-BE0B-0927C89C0DC1}" srcOrd="0" destOrd="0" presId="urn:microsoft.com/office/officeart/2005/8/layout/hierarchy1"/>
    <dgm:cxn modelId="{B898C85F-2B34-47E7-9417-75742CA5477C}" srcId="{8095B4D2-DDC4-49CB-B6D0-107913CD7C08}" destId="{0A15F73B-94CD-480E-A22B-2B8B819BF333}" srcOrd="0" destOrd="0" parTransId="{EB7341D9-EE23-4E62-AAF4-F806C991E996}" sibTransId="{C68A4D7A-5A3C-421E-BEC7-CEC4B3897ACD}"/>
    <dgm:cxn modelId="{0BBF5944-B04B-4C16-9F4A-9FCE32159D8E}" srcId="{8095B4D2-DDC4-49CB-B6D0-107913CD7C08}" destId="{3070C5F0-B135-44DC-BF74-C0A4FD2BCE64}" srcOrd="1" destOrd="0" parTransId="{19E9A453-AEE5-4616-9279-6B3967340BA3}" sibTransId="{BB873DD6-877B-471B-96F2-9A6AE654A942}"/>
    <dgm:cxn modelId="{0942E258-00D5-4505-A798-FA2F6DE24F2E}" srcId="{8095B4D2-DDC4-49CB-B6D0-107913CD7C08}" destId="{0C6E657D-B34C-4FFD-8993-C93E6464351C}" srcOrd="2" destOrd="0" parTransId="{D5B29046-D924-44B9-A2BB-4FF2ED9B0A97}" sibTransId="{3FBF7256-B1D3-4B44-A269-068383BB49E6}"/>
    <dgm:cxn modelId="{83D02EB4-5500-4DE2-A575-B533606B2BC8}" type="presOf" srcId="{0C6E657D-B34C-4FFD-8993-C93E6464351C}" destId="{50F52D33-4EFB-4BCC-92DF-A5E0DB12F2FE}" srcOrd="0" destOrd="0" presId="urn:microsoft.com/office/officeart/2005/8/layout/hierarchy1"/>
    <dgm:cxn modelId="{68E8ADE2-6419-4189-B142-BEFF19F6C94D}" type="presOf" srcId="{8095B4D2-DDC4-49CB-B6D0-107913CD7C08}" destId="{EE3549F1-7C54-474D-8061-78C46BC97039}" srcOrd="0" destOrd="0" presId="urn:microsoft.com/office/officeart/2005/8/layout/hierarchy1"/>
    <dgm:cxn modelId="{BCEA6613-51F8-4857-9A8D-7EB12EA907ED}" type="presParOf" srcId="{EE3549F1-7C54-474D-8061-78C46BC97039}" destId="{9C0C6FA3-A8AE-4974-B2B2-CB33576781BE}" srcOrd="0" destOrd="0" presId="urn:microsoft.com/office/officeart/2005/8/layout/hierarchy1"/>
    <dgm:cxn modelId="{36F9196F-FD79-4801-A84C-E92FFF15A221}" type="presParOf" srcId="{9C0C6FA3-A8AE-4974-B2B2-CB33576781BE}" destId="{9B608CAA-BA1A-44D5-94F8-BD67C4B879B7}" srcOrd="0" destOrd="0" presId="urn:microsoft.com/office/officeart/2005/8/layout/hierarchy1"/>
    <dgm:cxn modelId="{6B7AF321-CE47-4FD3-8EB5-F6F64C032C87}" type="presParOf" srcId="{9B608CAA-BA1A-44D5-94F8-BD67C4B879B7}" destId="{6FB55AFC-2C47-47CA-9239-82ADC860838A}" srcOrd="0" destOrd="0" presId="urn:microsoft.com/office/officeart/2005/8/layout/hierarchy1"/>
    <dgm:cxn modelId="{FE15F311-95D6-4EA5-A7DA-F16A35645D59}" type="presParOf" srcId="{9B608CAA-BA1A-44D5-94F8-BD67C4B879B7}" destId="{2F489350-BF74-4FEE-B2FE-56BF4CA4770E}" srcOrd="1" destOrd="0" presId="urn:microsoft.com/office/officeart/2005/8/layout/hierarchy1"/>
    <dgm:cxn modelId="{6A6A0333-7925-4606-9B61-C93089B33C83}" type="presParOf" srcId="{9C0C6FA3-A8AE-4974-B2B2-CB33576781BE}" destId="{ED0DC234-8D77-4814-9981-5A6FF6A72DE8}" srcOrd="1" destOrd="0" presId="urn:microsoft.com/office/officeart/2005/8/layout/hierarchy1"/>
    <dgm:cxn modelId="{0D04582B-DA33-4751-9AE1-013AA4A33AA5}" type="presParOf" srcId="{EE3549F1-7C54-474D-8061-78C46BC97039}" destId="{AF66C728-78A9-4B3B-B6A6-09DE5A31EB5F}" srcOrd="1" destOrd="0" presId="urn:microsoft.com/office/officeart/2005/8/layout/hierarchy1"/>
    <dgm:cxn modelId="{7F667E85-E3CB-4E1F-AFF4-B062FCD47DA2}" type="presParOf" srcId="{AF66C728-78A9-4B3B-B6A6-09DE5A31EB5F}" destId="{324F7D2D-6BFF-4400-9F8D-23D1E97E65A8}" srcOrd="0" destOrd="0" presId="urn:microsoft.com/office/officeart/2005/8/layout/hierarchy1"/>
    <dgm:cxn modelId="{79FB5EC9-8ED6-4345-BA4D-BF0676BC0756}" type="presParOf" srcId="{324F7D2D-6BFF-4400-9F8D-23D1E97E65A8}" destId="{0743A124-6E6B-49CB-A4E0-C589FE24E125}" srcOrd="0" destOrd="0" presId="urn:microsoft.com/office/officeart/2005/8/layout/hierarchy1"/>
    <dgm:cxn modelId="{09B41B98-B452-42D9-AD9F-463729160B88}" type="presParOf" srcId="{324F7D2D-6BFF-4400-9F8D-23D1E97E65A8}" destId="{A169ACEC-0A23-43F3-BE0B-0927C89C0DC1}" srcOrd="1" destOrd="0" presId="urn:microsoft.com/office/officeart/2005/8/layout/hierarchy1"/>
    <dgm:cxn modelId="{2A8F0908-F226-4FB5-B767-003219B234E7}" type="presParOf" srcId="{AF66C728-78A9-4B3B-B6A6-09DE5A31EB5F}" destId="{BBA8FD9E-FFC2-43B4-92D8-D1C613F42C59}" srcOrd="1" destOrd="0" presId="urn:microsoft.com/office/officeart/2005/8/layout/hierarchy1"/>
    <dgm:cxn modelId="{38155744-E22E-4C2A-8450-12C4D0E5192E}" type="presParOf" srcId="{EE3549F1-7C54-474D-8061-78C46BC97039}" destId="{0172C286-E1CA-4C54-B5E3-33A4D560D24B}" srcOrd="2" destOrd="0" presId="urn:microsoft.com/office/officeart/2005/8/layout/hierarchy1"/>
    <dgm:cxn modelId="{BBEFB754-4773-446F-8CA7-55841C1250F7}" type="presParOf" srcId="{0172C286-E1CA-4C54-B5E3-33A4D560D24B}" destId="{33440017-9AE6-4120-BF33-B91A7A2385B3}" srcOrd="0" destOrd="0" presId="urn:microsoft.com/office/officeart/2005/8/layout/hierarchy1"/>
    <dgm:cxn modelId="{67B298B7-B104-417F-B157-3147648E3376}" type="presParOf" srcId="{33440017-9AE6-4120-BF33-B91A7A2385B3}" destId="{961A0B7E-0569-46C9-ACA0-7F0DC6BFF3C6}" srcOrd="0" destOrd="0" presId="urn:microsoft.com/office/officeart/2005/8/layout/hierarchy1"/>
    <dgm:cxn modelId="{5DEB6D65-BF7D-457C-A109-D036D10B257C}" type="presParOf" srcId="{33440017-9AE6-4120-BF33-B91A7A2385B3}" destId="{50F52D33-4EFB-4BCC-92DF-A5E0DB12F2FE}" srcOrd="1" destOrd="0" presId="urn:microsoft.com/office/officeart/2005/8/layout/hierarchy1"/>
    <dgm:cxn modelId="{6DB79B75-DC9C-44E3-B651-316A5DC4A89C}" type="presParOf" srcId="{0172C286-E1CA-4C54-B5E3-33A4D560D24B}" destId="{405D8352-08D8-4F9D-B905-04026706153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DDFBD-EB53-4E90-A169-465FA519168F}"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F7F05F79-BB8E-4383-896F-5826C36B4ACA}">
      <dgm:prSet/>
      <dgm:spPr/>
      <dgm:t>
        <a:bodyPr/>
        <a:lstStyle/>
        <a:p>
          <a:r>
            <a:rPr lang="en-US" dirty="0"/>
            <a:t>Avoid</a:t>
          </a:r>
        </a:p>
      </dgm:t>
    </dgm:pt>
    <dgm:pt modelId="{22F0A01E-24B9-4F57-8839-E90E4BABEEB0}" type="parTrans" cxnId="{D46AB855-645C-48E3-8C9F-C0225E705626}">
      <dgm:prSet/>
      <dgm:spPr/>
      <dgm:t>
        <a:bodyPr/>
        <a:lstStyle/>
        <a:p>
          <a:endParaRPr lang="en-US"/>
        </a:p>
      </dgm:t>
    </dgm:pt>
    <dgm:pt modelId="{95BAE710-E137-443C-AE0D-82DA7A477BCD}" type="sibTrans" cxnId="{D46AB855-645C-48E3-8C9F-C0225E705626}">
      <dgm:prSet/>
      <dgm:spPr/>
      <dgm:t>
        <a:bodyPr/>
        <a:lstStyle/>
        <a:p>
          <a:endParaRPr lang="en-US"/>
        </a:p>
      </dgm:t>
    </dgm:pt>
    <dgm:pt modelId="{1D6CA996-B0AB-4F55-881C-D7B23365EDB6}">
      <dgm:prSet/>
      <dgm:spPr/>
      <dgm:t>
        <a:bodyPr/>
        <a:lstStyle/>
        <a:p>
          <a:r>
            <a:rPr lang="en-US" dirty="0"/>
            <a:t>using outdated algorithms</a:t>
          </a:r>
        </a:p>
      </dgm:t>
    </dgm:pt>
    <dgm:pt modelId="{9A27F7E0-E226-4A14-859B-A40197B25E0A}" type="parTrans" cxnId="{8B59F507-0631-4CFF-8995-4E10906FBF11}">
      <dgm:prSet/>
      <dgm:spPr/>
      <dgm:t>
        <a:bodyPr/>
        <a:lstStyle/>
        <a:p>
          <a:endParaRPr lang="en-US"/>
        </a:p>
      </dgm:t>
    </dgm:pt>
    <dgm:pt modelId="{775AF65E-1D98-42C9-8C69-C91D73728A74}" type="sibTrans" cxnId="{8B59F507-0631-4CFF-8995-4E10906FBF11}">
      <dgm:prSet/>
      <dgm:spPr/>
      <dgm:t>
        <a:bodyPr/>
        <a:lstStyle/>
        <a:p>
          <a:endParaRPr lang="en-US"/>
        </a:p>
      </dgm:t>
    </dgm:pt>
    <dgm:pt modelId="{DD317674-3C8C-4A74-8098-57A0D6DCAE54}">
      <dgm:prSet/>
      <dgm:spPr/>
      <dgm:t>
        <a:bodyPr/>
        <a:lstStyle/>
        <a:p>
          <a:r>
            <a:rPr lang="en-US" dirty="0"/>
            <a:t>Avoid</a:t>
          </a:r>
        </a:p>
      </dgm:t>
    </dgm:pt>
    <dgm:pt modelId="{E6F14B4C-D81C-44D3-AA87-242B3CB8C440}" type="parTrans" cxnId="{3ED1B215-2830-4442-BD43-E6082576FE48}">
      <dgm:prSet/>
      <dgm:spPr/>
      <dgm:t>
        <a:bodyPr/>
        <a:lstStyle/>
        <a:p>
          <a:endParaRPr lang="en-US"/>
        </a:p>
      </dgm:t>
    </dgm:pt>
    <dgm:pt modelId="{3F40BB75-1FBB-4EA5-B583-327071D2AE67}" type="sibTrans" cxnId="{3ED1B215-2830-4442-BD43-E6082576FE48}">
      <dgm:prSet/>
      <dgm:spPr/>
      <dgm:t>
        <a:bodyPr/>
        <a:lstStyle/>
        <a:p>
          <a:endParaRPr lang="en-US"/>
        </a:p>
      </dgm:t>
    </dgm:pt>
    <dgm:pt modelId="{F8122CB2-35F7-4C5E-AFAB-6DFEC4FF6AB2}">
      <dgm:prSet/>
      <dgm:spPr/>
      <dgm:t>
        <a:bodyPr/>
        <a:lstStyle/>
        <a:p>
          <a:pPr rtl="0"/>
          <a:r>
            <a:rPr lang="en-US" dirty="0"/>
            <a:t>the use of ECB cipher </a:t>
          </a:r>
          <a:r>
            <a:rPr lang="en-US" dirty="0">
              <a:latin typeface="Century Gothic" panose="020B0502020202020204"/>
            </a:rPr>
            <a:t>mode</a:t>
          </a:r>
        </a:p>
      </dgm:t>
    </dgm:pt>
    <dgm:pt modelId="{F3CA8A35-FCF4-4B9D-A2D9-A785970259A8}" type="parTrans" cxnId="{6862DEA3-1E3A-4402-AC9E-D6E1433553DB}">
      <dgm:prSet/>
      <dgm:spPr/>
      <dgm:t>
        <a:bodyPr/>
        <a:lstStyle/>
        <a:p>
          <a:endParaRPr lang="en-US"/>
        </a:p>
      </dgm:t>
    </dgm:pt>
    <dgm:pt modelId="{068066F2-59AB-4D86-99FD-ACF65F62AF56}" type="sibTrans" cxnId="{6862DEA3-1E3A-4402-AC9E-D6E1433553DB}">
      <dgm:prSet/>
      <dgm:spPr/>
      <dgm:t>
        <a:bodyPr/>
        <a:lstStyle/>
        <a:p>
          <a:endParaRPr lang="en-US"/>
        </a:p>
      </dgm:t>
    </dgm:pt>
    <dgm:pt modelId="{1884F67F-072B-44EA-89C4-60472D164A6D}">
      <dgm:prSet/>
      <dgm:spPr/>
      <dgm:t>
        <a:bodyPr/>
        <a:lstStyle/>
        <a:p>
          <a:pPr rtl="0"/>
          <a:r>
            <a:rPr lang="en-US" dirty="0">
              <a:latin typeface="Century Gothic" panose="020B0502020202020204"/>
            </a:rPr>
            <a:t>roll your</a:t>
          </a:r>
          <a:r>
            <a:rPr lang="en-US" dirty="0"/>
            <a:t> own crypto</a:t>
          </a:r>
        </a:p>
      </dgm:t>
    </dgm:pt>
    <dgm:pt modelId="{E32B7566-2883-4848-8B4A-661F68F0308F}" type="parTrans" cxnId="{6E83BE26-83A6-4EB1-BB6A-34A9A6D758CC}">
      <dgm:prSet/>
      <dgm:spPr/>
      <dgm:t>
        <a:bodyPr/>
        <a:lstStyle/>
        <a:p>
          <a:endParaRPr lang="en-US"/>
        </a:p>
      </dgm:t>
    </dgm:pt>
    <dgm:pt modelId="{B851773F-A6E1-40AB-80E1-C37FA2096240}" type="sibTrans" cxnId="{6E83BE26-83A6-4EB1-BB6A-34A9A6D758CC}">
      <dgm:prSet/>
      <dgm:spPr/>
      <dgm:t>
        <a:bodyPr/>
        <a:lstStyle/>
        <a:p>
          <a:endParaRPr lang="en-US"/>
        </a:p>
      </dgm:t>
    </dgm:pt>
    <dgm:pt modelId="{0AE066A9-8CBD-48D4-933B-BDE2E275A800}">
      <dgm:prSet/>
      <dgm:spPr/>
      <dgm:t>
        <a:bodyPr/>
        <a:lstStyle/>
        <a:p>
          <a:r>
            <a:rPr lang="en-US" dirty="0"/>
            <a:t>Avoid</a:t>
          </a:r>
        </a:p>
      </dgm:t>
    </dgm:pt>
    <dgm:pt modelId="{BF704725-A11A-4BBB-A27B-F82E574C2057}" type="parTrans" cxnId="{931D4C1E-4BF1-4257-9326-C5FF157CC4FF}">
      <dgm:prSet/>
      <dgm:spPr/>
      <dgm:t>
        <a:bodyPr/>
        <a:lstStyle/>
        <a:p>
          <a:endParaRPr lang="en-US"/>
        </a:p>
      </dgm:t>
    </dgm:pt>
    <dgm:pt modelId="{6CBC8FFE-6B4D-4E66-BF23-C677ED093FA4}" type="sibTrans" cxnId="{931D4C1E-4BF1-4257-9326-C5FF157CC4FF}">
      <dgm:prSet/>
      <dgm:spPr/>
      <dgm:t>
        <a:bodyPr/>
        <a:lstStyle/>
        <a:p>
          <a:endParaRPr lang="en-US"/>
        </a:p>
      </dgm:t>
    </dgm:pt>
    <dgm:pt modelId="{017AD08A-5894-4358-9A0A-35EC8E3F02C3}">
      <dgm:prSet/>
      <dgm:spPr/>
      <dgm:t>
        <a:bodyPr/>
        <a:lstStyle/>
        <a:p>
          <a:r>
            <a:rPr lang="en-US" dirty="0"/>
            <a:t>hardcoded crypto keys</a:t>
          </a:r>
        </a:p>
      </dgm:t>
    </dgm:pt>
    <dgm:pt modelId="{30127BEE-B7EF-4B51-87A7-EFDCAE7A6419}" type="parTrans" cxnId="{345333FC-2CF4-46CD-95CC-C07833F98196}">
      <dgm:prSet/>
      <dgm:spPr/>
      <dgm:t>
        <a:bodyPr/>
        <a:lstStyle/>
        <a:p>
          <a:endParaRPr lang="en-US"/>
        </a:p>
      </dgm:t>
    </dgm:pt>
    <dgm:pt modelId="{F6DD3863-2991-4372-B7F8-EEECBFB82485}" type="sibTrans" cxnId="{345333FC-2CF4-46CD-95CC-C07833F98196}">
      <dgm:prSet/>
      <dgm:spPr/>
      <dgm:t>
        <a:bodyPr/>
        <a:lstStyle/>
        <a:p>
          <a:endParaRPr lang="en-US"/>
        </a:p>
      </dgm:t>
    </dgm:pt>
    <dgm:pt modelId="{E9627761-5933-42E1-AA1C-A19CB623A1DC}">
      <dgm:prSet phldr="0"/>
      <dgm:spPr/>
      <dgm:t>
        <a:bodyPr/>
        <a:lstStyle/>
        <a:p>
          <a:r>
            <a:rPr lang="en-US" dirty="0">
              <a:latin typeface="Century Gothic" panose="020B0502020202020204"/>
            </a:rPr>
            <a:t>Do</a:t>
          </a:r>
          <a:r>
            <a:rPr lang="en-US" dirty="0"/>
            <a:t> not</a:t>
          </a:r>
        </a:p>
      </dgm:t>
    </dgm:pt>
    <dgm:pt modelId="{8E91FC8B-25D4-4683-A5C4-F58D0E76DBA1}" type="parTrans" cxnId="{DF9DD049-2CD7-487A-94C3-0F2027300333}">
      <dgm:prSet/>
      <dgm:spPr/>
    </dgm:pt>
    <dgm:pt modelId="{B2909416-1F69-4A5C-96DC-73DAEFCCFDDA}" type="sibTrans" cxnId="{DF9DD049-2CD7-487A-94C3-0F2027300333}">
      <dgm:prSet/>
      <dgm:spPr/>
    </dgm:pt>
    <dgm:pt modelId="{5C7305A2-B096-4182-87C6-EDAD44A86C6A}" type="pres">
      <dgm:prSet presAssocID="{C39DDFBD-EB53-4E90-A169-465FA519168F}" presName="Name0" presStyleCnt="0">
        <dgm:presLayoutVars>
          <dgm:dir/>
          <dgm:animLvl val="lvl"/>
          <dgm:resizeHandles val="exact"/>
        </dgm:presLayoutVars>
      </dgm:prSet>
      <dgm:spPr/>
    </dgm:pt>
    <dgm:pt modelId="{B281DB71-BDD7-4F38-9894-4AAD22DA9ED3}" type="pres">
      <dgm:prSet presAssocID="{F7F05F79-BB8E-4383-896F-5826C36B4ACA}" presName="linNode" presStyleCnt="0"/>
      <dgm:spPr/>
    </dgm:pt>
    <dgm:pt modelId="{88FA9F61-FB17-43B6-B0A4-B0576BF2DA27}" type="pres">
      <dgm:prSet presAssocID="{F7F05F79-BB8E-4383-896F-5826C36B4ACA}" presName="parentText" presStyleLbl="alignNode1" presStyleIdx="0" presStyleCnt="4">
        <dgm:presLayoutVars>
          <dgm:chMax val="1"/>
          <dgm:bulletEnabled/>
        </dgm:presLayoutVars>
      </dgm:prSet>
      <dgm:spPr/>
    </dgm:pt>
    <dgm:pt modelId="{8E7A0D71-B799-455B-88F8-6EEB18A47319}" type="pres">
      <dgm:prSet presAssocID="{F7F05F79-BB8E-4383-896F-5826C36B4ACA}" presName="descendantText" presStyleLbl="alignAccFollowNode1" presStyleIdx="0" presStyleCnt="4">
        <dgm:presLayoutVars>
          <dgm:bulletEnabled/>
        </dgm:presLayoutVars>
      </dgm:prSet>
      <dgm:spPr/>
    </dgm:pt>
    <dgm:pt modelId="{4BA34E65-0023-461E-AFC4-09A8153CA4BF}" type="pres">
      <dgm:prSet presAssocID="{95BAE710-E137-443C-AE0D-82DA7A477BCD}" presName="sp" presStyleCnt="0"/>
      <dgm:spPr/>
    </dgm:pt>
    <dgm:pt modelId="{5A38EAF3-694C-4617-A7AB-12B3FA6E00CB}" type="pres">
      <dgm:prSet presAssocID="{DD317674-3C8C-4A74-8098-57A0D6DCAE54}" presName="linNode" presStyleCnt="0"/>
      <dgm:spPr/>
    </dgm:pt>
    <dgm:pt modelId="{971301AD-68EC-4FDE-99F2-83561CE92A5E}" type="pres">
      <dgm:prSet presAssocID="{DD317674-3C8C-4A74-8098-57A0D6DCAE54}" presName="parentText" presStyleLbl="alignNode1" presStyleIdx="1" presStyleCnt="4">
        <dgm:presLayoutVars>
          <dgm:chMax val="1"/>
          <dgm:bulletEnabled/>
        </dgm:presLayoutVars>
      </dgm:prSet>
      <dgm:spPr/>
    </dgm:pt>
    <dgm:pt modelId="{BE00EC9C-C079-44B6-827D-3FBB0FCEA274}" type="pres">
      <dgm:prSet presAssocID="{DD317674-3C8C-4A74-8098-57A0D6DCAE54}" presName="descendantText" presStyleLbl="alignAccFollowNode1" presStyleIdx="1" presStyleCnt="4">
        <dgm:presLayoutVars>
          <dgm:bulletEnabled/>
        </dgm:presLayoutVars>
      </dgm:prSet>
      <dgm:spPr/>
    </dgm:pt>
    <dgm:pt modelId="{A23B0820-1A99-48EF-8CC5-3F421CB56C70}" type="pres">
      <dgm:prSet presAssocID="{3F40BB75-1FBB-4EA5-B583-327071D2AE67}" presName="sp" presStyleCnt="0"/>
      <dgm:spPr/>
    </dgm:pt>
    <dgm:pt modelId="{BC628526-C843-42B1-B66B-AB24C05DB7C4}" type="pres">
      <dgm:prSet presAssocID="{E9627761-5933-42E1-AA1C-A19CB623A1DC}" presName="linNode" presStyleCnt="0"/>
      <dgm:spPr/>
    </dgm:pt>
    <dgm:pt modelId="{58B08D5E-F37D-4ABE-A578-76B72FF4A17C}" type="pres">
      <dgm:prSet presAssocID="{E9627761-5933-42E1-AA1C-A19CB623A1DC}" presName="parentText" presStyleLbl="alignNode1" presStyleIdx="2" presStyleCnt="4">
        <dgm:presLayoutVars>
          <dgm:chMax val="1"/>
          <dgm:bulletEnabled/>
        </dgm:presLayoutVars>
      </dgm:prSet>
      <dgm:spPr/>
    </dgm:pt>
    <dgm:pt modelId="{CEECAD25-67AF-4378-AA65-5DE1517AA930}" type="pres">
      <dgm:prSet presAssocID="{E9627761-5933-42E1-AA1C-A19CB623A1DC}" presName="descendantText" presStyleLbl="alignAccFollowNode1" presStyleIdx="2" presStyleCnt="4">
        <dgm:presLayoutVars>
          <dgm:bulletEnabled/>
        </dgm:presLayoutVars>
      </dgm:prSet>
      <dgm:spPr/>
    </dgm:pt>
    <dgm:pt modelId="{CD0B81BF-9560-4E73-AFA7-CAC7104F33CE}" type="pres">
      <dgm:prSet presAssocID="{B2909416-1F69-4A5C-96DC-73DAEFCCFDDA}" presName="sp" presStyleCnt="0"/>
      <dgm:spPr/>
    </dgm:pt>
    <dgm:pt modelId="{A88C9AA2-A964-46C6-82CF-32FE06AC4B7E}" type="pres">
      <dgm:prSet presAssocID="{0AE066A9-8CBD-48D4-933B-BDE2E275A800}" presName="linNode" presStyleCnt="0"/>
      <dgm:spPr/>
    </dgm:pt>
    <dgm:pt modelId="{FF9B8C0A-C552-4372-88DA-81CA34AEF24A}" type="pres">
      <dgm:prSet presAssocID="{0AE066A9-8CBD-48D4-933B-BDE2E275A800}" presName="parentText" presStyleLbl="alignNode1" presStyleIdx="3" presStyleCnt="4">
        <dgm:presLayoutVars>
          <dgm:chMax val="1"/>
          <dgm:bulletEnabled/>
        </dgm:presLayoutVars>
      </dgm:prSet>
      <dgm:spPr/>
    </dgm:pt>
    <dgm:pt modelId="{3BF45595-0B8C-445D-A1E7-1B3D90A4F7A6}" type="pres">
      <dgm:prSet presAssocID="{0AE066A9-8CBD-48D4-933B-BDE2E275A800}" presName="descendantText" presStyleLbl="alignAccFollowNode1" presStyleIdx="3" presStyleCnt="4">
        <dgm:presLayoutVars>
          <dgm:bulletEnabled/>
        </dgm:presLayoutVars>
      </dgm:prSet>
      <dgm:spPr/>
    </dgm:pt>
  </dgm:ptLst>
  <dgm:cxnLst>
    <dgm:cxn modelId="{8B59F507-0631-4CFF-8995-4E10906FBF11}" srcId="{F7F05F79-BB8E-4383-896F-5826C36B4ACA}" destId="{1D6CA996-B0AB-4F55-881C-D7B23365EDB6}" srcOrd="0" destOrd="0" parTransId="{9A27F7E0-E226-4A14-859B-A40197B25E0A}" sibTransId="{775AF65E-1D98-42C9-8C69-C91D73728A74}"/>
    <dgm:cxn modelId="{3ED1B215-2830-4442-BD43-E6082576FE48}" srcId="{C39DDFBD-EB53-4E90-A169-465FA519168F}" destId="{DD317674-3C8C-4A74-8098-57A0D6DCAE54}" srcOrd="1" destOrd="0" parTransId="{E6F14B4C-D81C-44D3-AA87-242B3CB8C440}" sibTransId="{3F40BB75-1FBB-4EA5-B583-327071D2AE67}"/>
    <dgm:cxn modelId="{931D4C1E-4BF1-4257-9326-C5FF157CC4FF}" srcId="{C39DDFBD-EB53-4E90-A169-465FA519168F}" destId="{0AE066A9-8CBD-48D4-933B-BDE2E275A800}" srcOrd="3" destOrd="0" parTransId="{BF704725-A11A-4BBB-A27B-F82E574C2057}" sibTransId="{6CBC8FFE-6B4D-4E66-BF23-C677ED093FA4}"/>
    <dgm:cxn modelId="{533EFF24-F382-449E-9A0D-9A5934520BA0}" type="presOf" srcId="{E9627761-5933-42E1-AA1C-A19CB623A1DC}" destId="{58B08D5E-F37D-4ABE-A578-76B72FF4A17C}" srcOrd="0" destOrd="0" presId="urn:microsoft.com/office/officeart/2016/7/layout/VerticalSolidActionList"/>
    <dgm:cxn modelId="{6E83BE26-83A6-4EB1-BB6A-34A9A6D758CC}" srcId="{E9627761-5933-42E1-AA1C-A19CB623A1DC}" destId="{1884F67F-072B-44EA-89C4-60472D164A6D}" srcOrd="0" destOrd="0" parTransId="{E32B7566-2883-4848-8B4A-661F68F0308F}" sibTransId="{B851773F-A6E1-40AB-80E1-C37FA2096240}"/>
    <dgm:cxn modelId="{CC8B7A5F-6526-4AB6-9823-66542B093994}" type="presOf" srcId="{F7F05F79-BB8E-4383-896F-5826C36B4ACA}" destId="{88FA9F61-FB17-43B6-B0A4-B0576BF2DA27}" srcOrd="0" destOrd="0" presId="urn:microsoft.com/office/officeart/2016/7/layout/VerticalSolidActionList"/>
    <dgm:cxn modelId="{DF9DD049-2CD7-487A-94C3-0F2027300333}" srcId="{C39DDFBD-EB53-4E90-A169-465FA519168F}" destId="{E9627761-5933-42E1-AA1C-A19CB623A1DC}" srcOrd="2" destOrd="0" parTransId="{8E91FC8B-25D4-4683-A5C4-F58D0E76DBA1}" sibTransId="{B2909416-1F69-4A5C-96DC-73DAEFCCFDDA}"/>
    <dgm:cxn modelId="{6AC5E74F-E0D7-4064-B1DF-0106C7E0B081}" type="presOf" srcId="{1D6CA996-B0AB-4F55-881C-D7B23365EDB6}" destId="{8E7A0D71-B799-455B-88F8-6EEB18A47319}" srcOrd="0" destOrd="0" presId="urn:microsoft.com/office/officeart/2016/7/layout/VerticalSolidActionList"/>
    <dgm:cxn modelId="{D46AB855-645C-48E3-8C9F-C0225E705626}" srcId="{C39DDFBD-EB53-4E90-A169-465FA519168F}" destId="{F7F05F79-BB8E-4383-896F-5826C36B4ACA}" srcOrd="0" destOrd="0" parTransId="{22F0A01E-24B9-4F57-8839-E90E4BABEEB0}" sibTransId="{95BAE710-E137-443C-AE0D-82DA7A477BCD}"/>
    <dgm:cxn modelId="{0BCD3756-7838-4109-876D-E44697E2C823}" type="presOf" srcId="{DD317674-3C8C-4A74-8098-57A0D6DCAE54}" destId="{971301AD-68EC-4FDE-99F2-83561CE92A5E}" srcOrd="0" destOrd="0" presId="urn:microsoft.com/office/officeart/2016/7/layout/VerticalSolidActionList"/>
    <dgm:cxn modelId="{AD87BBA1-64F1-475B-AB6C-E016D90F42AE}" type="presOf" srcId="{0AE066A9-8CBD-48D4-933B-BDE2E275A800}" destId="{FF9B8C0A-C552-4372-88DA-81CA34AEF24A}" srcOrd="0" destOrd="0" presId="urn:microsoft.com/office/officeart/2016/7/layout/VerticalSolidActionList"/>
    <dgm:cxn modelId="{6862DEA3-1E3A-4402-AC9E-D6E1433553DB}" srcId="{DD317674-3C8C-4A74-8098-57A0D6DCAE54}" destId="{F8122CB2-35F7-4C5E-AFAB-6DFEC4FF6AB2}" srcOrd="0" destOrd="0" parTransId="{F3CA8A35-FCF4-4B9D-A2D9-A785970259A8}" sibTransId="{068066F2-59AB-4D86-99FD-ACF65F62AF56}"/>
    <dgm:cxn modelId="{DE0F24A5-0D51-44D2-B345-21DAB3A8DA3E}" type="presOf" srcId="{1884F67F-072B-44EA-89C4-60472D164A6D}" destId="{CEECAD25-67AF-4378-AA65-5DE1517AA930}" srcOrd="0" destOrd="0" presId="urn:microsoft.com/office/officeart/2016/7/layout/VerticalSolidActionList"/>
    <dgm:cxn modelId="{741D0DCF-9DFA-4174-BC6A-95C271A01953}" type="presOf" srcId="{017AD08A-5894-4358-9A0A-35EC8E3F02C3}" destId="{3BF45595-0B8C-445D-A1E7-1B3D90A4F7A6}" srcOrd="0" destOrd="0" presId="urn:microsoft.com/office/officeart/2016/7/layout/VerticalSolidActionList"/>
    <dgm:cxn modelId="{B1E331EE-D28E-42C6-B9B4-0AC928C47BCC}" type="presOf" srcId="{F8122CB2-35F7-4C5E-AFAB-6DFEC4FF6AB2}" destId="{BE00EC9C-C079-44B6-827D-3FBB0FCEA274}" srcOrd="0" destOrd="0" presId="urn:microsoft.com/office/officeart/2016/7/layout/VerticalSolidActionList"/>
    <dgm:cxn modelId="{0C4B6BF2-4291-443A-B9DB-2D02BA6FC0EC}" type="presOf" srcId="{C39DDFBD-EB53-4E90-A169-465FA519168F}" destId="{5C7305A2-B096-4182-87C6-EDAD44A86C6A}" srcOrd="0" destOrd="0" presId="urn:microsoft.com/office/officeart/2016/7/layout/VerticalSolidActionList"/>
    <dgm:cxn modelId="{345333FC-2CF4-46CD-95CC-C07833F98196}" srcId="{0AE066A9-8CBD-48D4-933B-BDE2E275A800}" destId="{017AD08A-5894-4358-9A0A-35EC8E3F02C3}" srcOrd="0" destOrd="0" parTransId="{30127BEE-B7EF-4B51-87A7-EFDCAE7A6419}" sibTransId="{F6DD3863-2991-4372-B7F8-EEECBFB82485}"/>
    <dgm:cxn modelId="{F38AA4D5-74C6-467D-B69C-E101AFFD1010}" type="presParOf" srcId="{5C7305A2-B096-4182-87C6-EDAD44A86C6A}" destId="{B281DB71-BDD7-4F38-9894-4AAD22DA9ED3}" srcOrd="0" destOrd="0" presId="urn:microsoft.com/office/officeart/2016/7/layout/VerticalSolidActionList"/>
    <dgm:cxn modelId="{4B530932-1BA6-4279-BD03-8D89BAEA114D}" type="presParOf" srcId="{B281DB71-BDD7-4F38-9894-4AAD22DA9ED3}" destId="{88FA9F61-FB17-43B6-B0A4-B0576BF2DA27}" srcOrd="0" destOrd="0" presId="urn:microsoft.com/office/officeart/2016/7/layout/VerticalSolidActionList"/>
    <dgm:cxn modelId="{C13ABB71-A8B6-4318-B829-1B8FA71318BA}" type="presParOf" srcId="{B281DB71-BDD7-4F38-9894-4AAD22DA9ED3}" destId="{8E7A0D71-B799-455B-88F8-6EEB18A47319}" srcOrd="1" destOrd="0" presId="urn:microsoft.com/office/officeart/2016/7/layout/VerticalSolidActionList"/>
    <dgm:cxn modelId="{FD4500D5-46AC-4977-A5DA-B5B5E3432FDB}" type="presParOf" srcId="{5C7305A2-B096-4182-87C6-EDAD44A86C6A}" destId="{4BA34E65-0023-461E-AFC4-09A8153CA4BF}" srcOrd="1" destOrd="0" presId="urn:microsoft.com/office/officeart/2016/7/layout/VerticalSolidActionList"/>
    <dgm:cxn modelId="{C68803A0-5D33-4D2E-A39B-83E1AB5FE5F1}" type="presParOf" srcId="{5C7305A2-B096-4182-87C6-EDAD44A86C6A}" destId="{5A38EAF3-694C-4617-A7AB-12B3FA6E00CB}" srcOrd="2" destOrd="0" presId="urn:microsoft.com/office/officeart/2016/7/layout/VerticalSolidActionList"/>
    <dgm:cxn modelId="{A74439CD-75C6-4991-A3DE-85FDF101B144}" type="presParOf" srcId="{5A38EAF3-694C-4617-A7AB-12B3FA6E00CB}" destId="{971301AD-68EC-4FDE-99F2-83561CE92A5E}" srcOrd="0" destOrd="0" presId="urn:microsoft.com/office/officeart/2016/7/layout/VerticalSolidActionList"/>
    <dgm:cxn modelId="{9FC2CE92-0DAE-4903-A198-196E37230F1C}" type="presParOf" srcId="{5A38EAF3-694C-4617-A7AB-12B3FA6E00CB}" destId="{BE00EC9C-C079-44B6-827D-3FBB0FCEA274}" srcOrd="1" destOrd="0" presId="urn:microsoft.com/office/officeart/2016/7/layout/VerticalSolidActionList"/>
    <dgm:cxn modelId="{E70CA077-499B-4BEF-95F8-3E21EF668876}" type="presParOf" srcId="{5C7305A2-B096-4182-87C6-EDAD44A86C6A}" destId="{A23B0820-1A99-48EF-8CC5-3F421CB56C70}" srcOrd="3" destOrd="0" presId="urn:microsoft.com/office/officeart/2016/7/layout/VerticalSolidActionList"/>
    <dgm:cxn modelId="{76C52B2B-AC12-49B0-A8BF-800E20AB377B}" type="presParOf" srcId="{5C7305A2-B096-4182-87C6-EDAD44A86C6A}" destId="{BC628526-C843-42B1-B66B-AB24C05DB7C4}" srcOrd="4" destOrd="0" presId="urn:microsoft.com/office/officeart/2016/7/layout/VerticalSolidActionList"/>
    <dgm:cxn modelId="{6BA4533E-00F9-49D5-8EFE-C091A4B1304E}" type="presParOf" srcId="{BC628526-C843-42B1-B66B-AB24C05DB7C4}" destId="{58B08D5E-F37D-4ABE-A578-76B72FF4A17C}" srcOrd="0" destOrd="0" presId="urn:microsoft.com/office/officeart/2016/7/layout/VerticalSolidActionList"/>
    <dgm:cxn modelId="{EE5F01BD-238D-44E7-B8C3-9F97D862B1A6}" type="presParOf" srcId="{BC628526-C843-42B1-B66B-AB24C05DB7C4}" destId="{CEECAD25-67AF-4378-AA65-5DE1517AA930}" srcOrd="1" destOrd="0" presId="urn:microsoft.com/office/officeart/2016/7/layout/VerticalSolidActionList"/>
    <dgm:cxn modelId="{B28F3812-E622-40A9-ABD3-E0DE5BBC4079}" type="presParOf" srcId="{5C7305A2-B096-4182-87C6-EDAD44A86C6A}" destId="{CD0B81BF-9560-4E73-AFA7-CAC7104F33CE}" srcOrd="5" destOrd="0" presId="urn:microsoft.com/office/officeart/2016/7/layout/VerticalSolidActionList"/>
    <dgm:cxn modelId="{D97741E9-B908-44BC-97CA-56989D59C633}" type="presParOf" srcId="{5C7305A2-B096-4182-87C6-EDAD44A86C6A}" destId="{A88C9AA2-A964-46C6-82CF-32FE06AC4B7E}" srcOrd="6" destOrd="0" presId="urn:microsoft.com/office/officeart/2016/7/layout/VerticalSolidActionList"/>
    <dgm:cxn modelId="{D84C6361-D4D2-4CAA-976F-98A7029BE1DF}" type="presParOf" srcId="{A88C9AA2-A964-46C6-82CF-32FE06AC4B7E}" destId="{FF9B8C0A-C552-4372-88DA-81CA34AEF24A}" srcOrd="0" destOrd="0" presId="urn:microsoft.com/office/officeart/2016/7/layout/VerticalSolidActionList"/>
    <dgm:cxn modelId="{19BA944B-9CF8-4CA2-B4E4-0BFBAA5D5F7D}" type="presParOf" srcId="{A88C9AA2-A964-46C6-82CF-32FE06AC4B7E}" destId="{3BF45595-0B8C-445D-A1E7-1B3D90A4F7A6}"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AA8C5-CE35-4B9A-A3AC-BA5FB1F46E07}">
      <dsp:nvSpPr>
        <dsp:cNvPr id="0" name=""/>
        <dsp:cNvSpPr/>
      </dsp:nvSpPr>
      <dsp:spPr>
        <a:xfrm>
          <a:off x="0" y="808961"/>
          <a:ext cx="3007932" cy="180475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Broken Access Control</a:t>
          </a:r>
          <a:endParaRPr lang="en-US" sz="3000" kern="1200"/>
        </a:p>
      </dsp:txBody>
      <dsp:txXfrm>
        <a:off x="0" y="808961"/>
        <a:ext cx="3007932" cy="1804759"/>
      </dsp:txXfrm>
    </dsp:sp>
    <dsp:sp modelId="{159A07CA-2D58-4610-A2FE-022AB0D091A6}">
      <dsp:nvSpPr>
        <dsp:cNvPr id="0" name=""/>
        <dsp:cNvSpPr/>
      </dsp:nvSpPr>
      <dsp:spPr>
        <a:xfrm>
          <a:off x="3308725" y="808961"/>
          <a:ext cx="3007932" cy="180475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Insecure Design</a:t>
          </a:r>
          <a:endParaRPr lang="en-US" sz="3000" kern="1200"/>
        </a:p>
      </dsp:txBody>
      <dsp:txXfrm>
        <a:off x="3308725" y="808961"/>
        <a:ext cx="3007932" cy="1804759"/>
      </dsp:txXfrm>
    </dsp:sp>
    <dsp:sp modelId="{5F47E5C6-F352-4773-9254-AF8E954545AA}">
      <dsp:nvSpPr>
        <dsp:cNvPr id="0" name=""/>
        <dsp:cNvSpPr/>
      </dsp:nvSpPr>
      <dsp:spPr>
        <a:xfrm>
          <a:off x="6617450" y="808961"/>
          <a:ext cx="3007932" cy="180475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t>Cryptographic Failures</a:t>
          </a:r>
          <a:endParaRPr lang="en-US" sz="3000" kern="1200"/>
        </a:p>
      </dsp:txBody>
      <dsp:txXfrm>
        <a:off x="6617450" y="808961"/>
        <a:ext cx="3007932" cy="18047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55AFC-2C47-47CA-9239-82ADC860838A}">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2F489350-BF74-4FEE-B2FE-56BF4CA4770E}">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Fingerprint</a:t>
          </a:r>
          <a:br>
            <a:rPr lang="en-US" sz="1900" b="0" i="0" kern="1200"/>
          </a:br>
          <a:endParaRPr lang="en-US" sz="1900" kern="1200"/>
        </a:p>
      </dsp:txBody>
      <dsp:txXfrm>
        <a:off x="351142" y="1045050"/>
        <a:ext cx="2606440" cy="1618335"/>
      </dsp:txXfrm>
    </dsp:sp>
    <dsp:sp modelId="{0743A124-6E6B-49CB-A4E0-C589FE24E125}">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169ACEC-0A23-43F3-BE0B-0927C89C0DC1}">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FaceID</a:t>
          </a:r>
          <a:br>
            <a:rPr lang="en-US" sz="1900" b="0" i="0" kern="1200"/>
          </a:br>
          <a:endParaRPr lang="en-US" sz="1900" kern="1200"/>
        </a:p>
      </dsp:txBody>
      <dsp:txXfrm>
        <a:off x="3659867" y="1045050"/>
        <a:ext cx="2606440" cy="1618335"/>
      </dsp:txXfrm>
    </dsp:sp>
    <dsp:sp modelId="{961A0B7E-0569-46C9-ACA0-7F0DC6BFF3C6}">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50F52D33-4EFB-4BCC-92DF-A5E0DB12F2FE}">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Complex passwords functionality will help to reduce broken access control (Protective).</a:t>
          </a:r>
          <a:endParaRPr lang="en-US" sz="1900" kern="1200"/>
        </a:p>
      </dsp:txBody>
      <dsp:txXfrm>
        <a:off x="6968593" y="1045050"/>
        <a:ext cx="2606440" cy="1618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A0D71-B799-455B-88F8-6EEB18A47319}">
      <dsp:nvSpPr>
        <dsp:cNvPr id="0" name=""/>
        <dsp:cNvSpPr/>
      </dsp:nvSpPr>
      <dsp:spPr>
        <a:xfrm>
          <a:off x="1925076" y="1579"/>
          <a:ext cx="7700306" cy="8180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407" tIns="207789" rIns="149407" bIns="207789" numCol="1" spcCol="1270" anchor="ctr" anchorCtr="0">
          <a:noAutofit/>
        </a:bodyPr>
        <a:lstStyle/>
        <a:p>
          <a:pPr marL="0" lvl="0" indent="0" algn="l" defTabSz="1066800">
            <a:lnSpc>
              <a:spcPct val="90000"/>
            </a:lnSpc>
            <a:spcBef>
              <a:spcPct val="0"/>
            </a:spcBef>
            <a:spcAft>
              <a:spcPct val="35000"/>
            </a:spcAft>
            <a:buNone/>
          </a:pPr>
          <a:r>
            <a:rPr lang="en-US" sz="2400" kern="1200" dirty="0"/>
            <a:t>using outdated algorithms</a:t>
          </a:r>
        </a:p>
      </dsp:txBody>
      <dsp:txXfrm>
        <a:off x="1925076" y="1579"/>
        <a:ext cx="7700306" cy="818068"/>
      </dsp:txXfrm>
    </dsp:sp>
    <dsp:sp modelId="{88FA9F61-FB17-43B6-B0A4-B0576BF2DA27}">
      <dsp:nvSpPr>
        <dsp:cNvPr id="0" name=""/>
        <dsp:cNvSpPr/>
      </dsp:nvSpPr>
      <dsp:spPr>
        <a:xfrm>
          <a:off x="0" y="1579"/>
          <a:ext cx="1925076" cy="8180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69" tIns="80807" rIns="101869" bIns="80807" numCol="1" spcCol="1270" anchor="ctr" anchorCtr="0">
          <a:noAutofit/>
        </a:bodyPr>
        <a:lstStyle/>
        <a:p>
          <a:pPr marL="0" lvl="0" indent="0" algn="ctr" defTabSz="1244600">
            <a:lnSpc>
              <a:spcPct val="90000"/>
            </a:lnSpc>
            <a:spcBef>
              <a:spcPct val="0"/>
            </a:spcBef>
            <a:spcAft>
              <a:spcPct val="35000"/>
            </a:spcAft>
            <a:buNone/>
          </a:pPr>
          <a:r>
            <a:rPr lang="en-US" sz="2800" kern="1200" dirty="0"/>
            <a:t>Avoid</a:t>
          </a:r>
        </a:p>
      </dsp:txBody>
      <dsp:txXfrm>
        <a:off x="0" y="1579"/>
        <a:ext cx="1925076" cy="818068"/>
      </dsp:txXfrm>
    </dsp:sp>
    <dsp:sp modelId="{BE00EC9C-C079-44B6-827D-3FBB0FCEA274}">
      <dsp:nvSpPr>
        <dsp:cNvPr id="0" name=""/>
        <dsp:cNvSpPr/>
      </dsp:nvSpPr>
      <dsp:spPr>
        <a:xfrm>
          <a:off x="1925076" y="868731"/>
          <a:ext cx="7700306" cy="8180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407" tIns="207789" rIns="149407" bIns="207789" numCol="1" spcCol="1270" anchor="ctr" anchorCtr="0">
          <a:noAutofit/>
        </a:bodyPr>
        <a:lstStyle/>
        <a:p>
          <a:pPr marL="0" lvl="0" indent="0" algn="l" defTabSz="1066800" rtl="0">
            <a:lnSpc>
              <a:spcPct val="90000"/>
            </a:lnSpc>
            <a:spcBef>
              <a:spcPct val="0"/>
            </a:spcBef>
            <a:spcAft>
              <a:spcPct val="35000"/>
            </a:spcAft>
            <a:buNone/>
          </a:pPr>
          <a:r>
            <a:rPr lang="en-US" sz="2400" kern="1200" dirty="0"/>
            <a:t>the use of ECB cipher </a:t>
          </a:r>
          <a:r>
            <a:rPr lang="en-US" sz="2400" kern="1200" dirty="0">
              <a:latin typeface="Century Gothic" panose="020B0502020202020204"/>
            </a:rPr>
            <a:t>mode</a:t>
          </a:r>
        </a:p>
      </dsp:txBody>
      <dsp:txXfrm>
        <a:off x="1925076" y="868731"/>
        <a:ext cx="7700306" cy="818068"/>
      </dsp:txXfrm>
    </dsp:sp>
    <dsp:sp modelId="{971301AD-68EC-4FDE-99F2-83561CE92A5E}">
      <dsp:nvSpPr>
        <dsp:cNvPr id="0" name=""/>
        <dsp:cNvSpPr/>
      </dsp:nvSpPr>
      <dsp:spPr>
        <a:xfrm>
          <a:off x="0" y="868731"/>
          <a:ext cx="1925076" cy="8180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69" tIns="80807" rIns="101869" bIns="80807" numCol="1" spcCol="1270" anchor="ctr" anchorCtr="0">
          <a:noAutofit/>
        </a:bodyPr>
        <a:lstStyle/>
        <a:p>
          <a:pPr marL="0" lvl="0" indent="0" algn="ctr" defTabSz="1244600">
            <a:lnSpc>
              <a:spcPct val="90000"/>
            </a:lnSpc>
            <a:spcBef>
              <a:spcPct val="0"/>
            </a:spcBef>
            <a:spcAft>
              <a:spcPct val="35000"/>
            </a:spcAft>
            <a:buNone/>
          </a:pPr>
          <a:r>
            <a:rPr lang="en-US" sz="2800" kern="1200" dirty="0"/>
            <a:t>Avoid</a:t>
          </a:r>
        </a:p>
      </dsp:txBody>
      <dsp:txXfrm>
        <a:off x="0" y="868731"/>
        <a:ext cx="1925076" cy="818068"/>
      </dsp:txXfrm>
    </dsp:sp>
    <dsp:sp modelId="{CEECAD25-67AF-4378-AA65-5DE1517AA930}">
      <dsp:nvSpPr>
        <dsp:cNvPr id="0" name=""/>
        <dsp:cNvSpPr/>
      </dsp:nvSpPr>
      <dsp:spPr>
        <a:xfrm>
          <a:off x="1925076" y="1735883"/>
          <a:ext cx="7700306" cy="8180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407" tIns="207789" rIns="149407" bIns="207789"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Century Gothic" panose="020B0502020202020204"/>
            </a:rPr>
            <a:t>roll your</a:t>
          </a:r>
          <a:r>
            <a:rPr lang="en-US" sz="2400" kern="1200" dirty="0"/>
            <a:t> own crypto</a:t>
          </a:r>
        </a:p>
      </dsp:txBody>
      <dsp:txXfrm>
        <a:off x="1925076" y="1735883"/>
        <a:ext cx="7700306" cy="818068"/>
      </dsp:txXfrm>
    </dsp:sp>
    <dsp:sp modelId="{58B08D5E-F37D-4ABE-A578-76B72FF4A17C}">
      <dsp:nvSpPr>
        <dsp:cNvPr id="0" name=""/>
        <dsp:cNvSpPr/>
      </dsp:nvSpPr>
      <dsp:spPr>
        <a:xfrm>
          <a:off x="0" y="1735883"/>
          <a:ext cx="1925076" cy="8180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69" tIns="80807" rIns="101869" bIns="80807"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entury Gothic" panose="020B0502020202020204"/>
            </a:rPr>
            <a:t>Do</a:t>
          </a:r>
          <a:r>
            <a:rPr lang="en-US" sz="2800" kern="1200" dirty="0"/>
            <a:t> not</a:t>
          </a:r>
        </a:p>
      </dsp:txBody>
      <dsp:txXfrm>
        <a:off x="0" y="1735883"/>
        <a:ext cx="1925076" cy="818068"/>
      </dsp:txXfrm>
    </dsp:sp>
    <dsp:sp modelId="{3BF45595-0B8C-445D-A1E7-1B3D90A4F7A6}">
      <dsp:nvSpPr>
        <dsp:cNvPr id="0" name=""/>
        <dsp:cNvSpPr/>
      </dsp:nvSpPr>
      <dsp:spPr>
        <a:xfrm>
          <a:off x="1925076" y="2603035"/>
          <a:ext cx="7700306" cy="81806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407" tIns="207789" rIns="149407" bIns="207789" numCol="1" spcCol="1270" anchor="ctr" anchorCtr="0">
          <a:noAutofit/>
        </a:bodyPr>
        <a:lstStyle/>
        <a:p>
          <a:pPr marL="0" lvl="0" indent="0" algn="l" defTabSz="1066800">
            <a:lnSpc>
              <a:spcPct val="90000"/>
            </a:lnSpc>
            <a:spcBef>
              <a:spcPct val="0"/>
            </a:spcBef>
            <a:spcAft>
              <a:spcPct val="35000"/>
            </a:spcAft>
            <a:buNone/>
          </a:pPr>
          <a:r>
            <a:rPr lang="en-US" sz="2400" kern="1200" dirty="0"/>
            <a:t>hardcoded crypto keys</a:t>
          </a:r>
        </a:p>
      </dsp:txBody>
      <dsp:txXfrm>
        <a:off x="1925076" y="2603035"/>
        <a:ext cx="7700306" cy="818068"/>
      </dsp:txXfrm>
    </dsp:sp>
    <dsp:sp modelId="{FF9B8C0A-C552-4372-88DA-81CA34AEF24A}">
      <dsp:nvSpPr>
        <dsp:cNvPr id="0" name=""/>
        <dsp:cNvSpPr/>
      </dsp:nvSpPr>
      <dsp:spPr>
        <a:xfrm>
          <a:off x="0" y="2603035"/>
          <a:ext cx="1925076" cy="81806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869" tIns="80807" rIns="101869" bIns="80807" numCol="1" spcCol="1270" anchor="ctr" anchorCtr="0">
          <a:noAutofit/>
        </a:bodyPr>
        <a:lstStyle/>
        <a:p>
          <a:pPr marL="0" lvl="0" indent="0" algn="ctr" defTabSz="1244600">
            <a:lnSpc>
              <a:spcPct val="90000"/>
            </a:lnSpc>
            <a:spcBef>
              <a:spcPct val="0"/>
            </a:spcBef>
            <a:spcAft>
              <a:spcPct val="35000"/>
            </a:spcAft>
            <a:buNone/>
          </a:pPr>
          <a:r>
            <a:rPr lang="en-US" sz="2800" kern="1200" dirty="0"/>
            <a:t>Avoid</a:t>
          </a:r>
        </a:p>
      </dsp:txBody>
      <dsp:txXfrm>
        <a:off x="0" y="2603035"/>
        <a:ext cx="1925076" cy="8180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f3ebce17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f3ebce1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3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f60fe544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f60fe544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622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f3ebce17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f3ebce17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4/8/2022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124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81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728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864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0576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4/8/2022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7710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4/8/2022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03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882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094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64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696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603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4/8/2022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067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4/8/2022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80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4/8/2022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726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179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626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4/8/2022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42845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ppknox.com/blog/mobile-app-security-testing-too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grpSp>
        <p:nvGrpSpPr>
          <p:cNvPr id="98" name="Group 9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9" name="Rectangle 9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Oval 9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1" name="Oval 10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 name="Oval 10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 name="Oval 10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4" name="Oval 10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9" name="Rectangle 10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11" name="Rectangle 110">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15" name="Group 11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16" name="Rectangle 115">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66" name="Google Shape;66;p2"/>
          <p:cNvSpPr txBox="1">
            <a:spLocks noGrp="1"/>
          </p:cNvSpPr>
          <p:nvPr>
            <p:ph type="ctrTitle"/>
          </p:nvPr>
        </p:nvSpPr>
        <p:spPr>
          <a:xfrm>
            <a:off x="1000372" y="1209957"/>
            <a:ext cx="3034580" cy="4438087"/>
          </a:xfrm>
          <a:prstGeom prst="rect">
            <a:avLst/>
          </a:prstGeom>
        </p:spPr>
        <p:txBody>
          <a:bodyPr spcFirstLastPara="1" vert="horz" lIns="91440" tIns="45720" rIns="91440" bIns="45720" rtlCol="0" anchor="ctr" anchorCtr="0">
            <a:normAutofit/>
          </a:bodyPr>
          <a:lstStyle/>
          <a:p>
            <a:pPr marL="0" lvl="0" indent="0" algn="r">
              <a:spcAft>
                <a:spcPts val="0"/>
              </a:spcAft>
              <a:buClr>
                <a:schemeClr val="dk1"/>
              </a:buClr>
              <a:buSzPts val="6000"/>
            </a:pPr>
            <a:r>
              <a:rPr lang="en-US" sz="3200">
                <a:solidFill>
                  <a:schemeClr val="tx1"/>
                </a:solidFill>
              </a:rPr>
              <a:t> MunasibMall</a:t>
            </a:r>
          </a:p>
        </p:txBody>
      </p:sp>
      <p:cxnSp>
        <p:nvCxnSpPr>
          <p:cNvPr id="119" name="Straight Connector 118">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67" name="Google Shape;67;p2"/>
          <p:cNvSpPr txBox="1">
            <a:spLocks noGrp="1"/>
          </p:cNvSpPr>
          <p:nvPr>
            <p:ph type="subTitle" idx="1"/>
          </p:nvPr>
        </p:nvSpPr>
        <p:spPr>
          <a:xfrm>
            <a:off x="4678424" y="1059025"/>
            <a:ext cx="5302189" cy="4739950"/>
          </a:xfrm>
          <a:prstGeom prst="rect">
            <a:avLst/>
          </a:prstGeom>
        </p:spPr>
        <p:txBody>
          <a:bodyPr spcFirstLastPara="1" vert="horz" lIns="91440" tIns="45720" rIns="91440" bIns="45720" rtlCol="0" anchor="ctr" anchorCtr="0">
            <a:normAutofit/>
          </a:bodyPr>
          <a:lstStyle/>
          <a:p>
            <a:pPr marL="285750" lvl="0" indent="-285750">
              <a:buFont typeface="Arial" charset="2"/>
              <a:buChar char="•"/>
            </a:pPr>
            <a:r>
              <a:rPr lang="en-US" dirty="0">
                <a:solidFill>
                  <a:schemeClr val="tx1"/>
                </a:solidFill>
              </a:rPr>
              <a:t>22100168 Daniyal Mumtaz</a:t>
            </a:r>
          </a:p>
          <a:p>
            <a:pPr marL="285750" lvl="0" indent="-285750">
              <a:buFont typeface="Arial" charset="2"/>
              <a:buChar char="•"/>
            </a:pPr>
            <a:r>
              <a:rPr lang="en-US" dirty="0">
                <a:solidFill>
                  <a:schemeClr val="tx1"/>
                </a:solidFill>
              </a:rPr>
              <a:t>22100134 Abdur Rehman Masood</a:t>
            </a:r>
          </a:p>
          <a:p>
            <a:pPr marL="285750" lvl="0" indent="-285750">
              <a:buFont typeface="Arial" charset="2"/>
              <a:buChar char="•"/>
            </a:pPr>
            <a:r>
              <a:rPr lang="en-US" dirty="0">
                <a:solidFill>
                  <a:schemeClr val="tx1"/>
                </a:solidFill>
              </a:rPr>
              <a:t>22100199 Waqar </a:t>
            </a:r>
            <a:r>
              <a:rPr lang="en-US" dirty="0" err="1">
                <a:solidFill>
                  <a:schemeClr val="tx1"/>
                </a:solidFill>
              </a:rPr>
              <a:t>ul</a:t>
            </a:r>
            <a:r>
              <a:rPr lang="en-US" dirty="0">
                <a:solidFill>
                  <a:schemeClr val="tx1"/>
                </a:solidFill>
              </a:rPr>
              <a:t> Haq </a:t>
            </a:r>
            <a:r>
              <a:rPr lang="en-US" dirty="0" err="1">
                <a:solidFill>
                  <a:schemeClr val="tx1"/>
                </a:solidFill>
              </a:rPr>
              <a:t>Khatana</a:t>
            </a:r>
          </a:p>
          <a:p>
            <a:pPr marL="285750" lvl="0" indent="-285750">
              <a:buFont typeface="Arial" charset="2"/>
              <a:buChar char="•"/>
            </a:pPr>
            <a:r>
              <a:rPr lang="en-US" dirty="0">
                <a:solidFill>
                  <a:schemeClr val="tx1"/>
                </a:solidFill>
              </a:rPr>
              <a:t>21100161 Muhammad Muzammil Khan</a:t>
            </a:r>
          </a:p>
          <a:p>
            <a:pPr marL="285750" lvl="0" indent="-285750">
              <a:buFont typeface="Arial" charset="2"/>
              <a:buChar char="•"/>
            </a:pPr>
            <a:r>
              <a:rPr lang="en-US" dirty="0">
                <a:solidFill>
                  <a:schemeClr val="tx1"/>
                </a:solidFill>
              </a:rPr>
              <a:t>21100034 Waliullah </a:t>
            </a:r>
            <a:r>
              <a:rPr lang="en-US" dirty="0" err="1">
                <a:solidFill>
                  <a:schemeClr val="tx1"/>
                </a:solidFill>
              </a:rPr>
              <a:t>Aitemad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3"/>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6" name="Freeform: Shape 12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2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14" name="Google Shape;114;g11f3ebce177_0_6"/>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marL="457200" indent="-368300">
              <a:buSzPts val="2200"/>
              <a:buFont typeface="Arial" charset="2"/>
              <a:buChar char="•"/>
            </a:pPr>
            <a:r>
              <a:rPr lang="en-US" sz="1700" dirty="0">
                <a:ea typeface="+mn-lt"/>
                <a:cs typeface="+mn-lt"/>
              </a:rPr>
              <a:t>The </a:t>
            </a:r>
            <a:r>
              <a:rPr lang="en-US" sz="1700" b="1" dirty="0">
                <a:ea typeface="+mn-lt"/>
                <a:cs typeface="+mn-lt"/>
              </a:rPr>
              <a:t>OWASP ZAP</a:t>
            </a:r>
            <a:r>
              <a:rPr lang="en-US" sz="1700" dirty="0">
                <a:ea typeface="+mn-lt"/>
                <a:cs typeface="+mn-lt"/>
              </a:rPr>
              <a:t> is one of the world’s most popular mobile app security testing tools that is free to use and is actively maintained by hundreds of volunteers worldwide. OWASP ZAP helps in finding security vulnerabilities automatically in applications during the development and testing phase. It's also a great tool for </a:t>
            </a:r>
            <a:r>
              <a:rPr lang="en-US" sz="1700" dirty="0" err="1">
                <a:ea typeface="+mn-lt"/>
                <a:cs typeface="+mn-lt"/>
              </a:rPr>
              <a:t>pentesters</a:t>
            </a:r>
            <a:r>
              <a:rPr lang="en-US" sz="1700" dirty="0">
                <a:ea typeface="+mn-lt"/>
                <a:cs typeface="+mn-lt"/>
              </a:rPr>
              <a:t> who are experienced enough to use it for manual security testing.</a:t>
            </a:r>
            <a:endParaRPr lang="en-US"/>
          </a:p>
          <a:p>
            <a:pPr marL="457200" indent="-368300">
              <a:buSzPts val="2200"/>
              <a:buFont typeface="Arial" charset="2"/>
              <a:buChar char="•"/>
            </a:pPr>
            <a:r>
              <a:rPr lang="en-US" sz="1700" b="1" dirty="0">
                <a:ea typeface="+mn-lt"/>
                <a:cs typeface="+mn-lt"/>
              </a:rPr>
              <a:t>Mobile Security Framework</a:t>
            </a:r>
            <a:r>
              <a:rPr lang="en-US" sz="1700" dirty="0">
                <a:ea typeface="+mn-lt"/>
                <a:cs typeface="+mn-lt"/>
              </a:rPr>
              <a:t> is an automated mobile app security testing tool for Android and iOS apps that is capable of performing static, dynamic analysis and web API testing. </a:t>
            </a:r>
            <a:r>
              <a:rPr lang="en-US" sz="1700" dirty="0" err="1">
                <a:ea typeface="+mn-lt"/>
                <a:cs typeface="+mn-lt"/>
              </a:rPr>
              <a:t>MobSF</a:t>
            </a:r>
            <a:r>
              <a:rPr lang="en-US" sz="1700" dirty="0">
                <a:ea typeface="+mn-lt"/>
                <a:cs typeface="+mn-lt"/>
              </a:rPr>
              <a:t> can effectively be used for a quick security analysis of Android &amp; iOS apps. It supports binaries (APK &amp; IPA) and zipped source code</a:t>
            </a:r>
            <a:br>
              <a:rPr lang="en-US" sz="1700" dirty="0">
                <a:ea typeface="+mn-lt"/>
                <a:cs typeface="+mn-lt"/>
              </a:rPr>
            </a:br>
            <a:r>
              <a:rPr lang="en-US" sz="1700" dirty="0">
                <a:ea typeface="+mn-lt"/>
                <a:cs typeface="+mn-lt"/>
              </a:rPr>
              <a:t>Read more at: </a:t>
            </a:r>
            <a:r>
              <a:rPr lang="en-US" sz="1700" dirty="0">
                <a:ea typeface="+mn-lt"/>
                <a:cs typeface="+mn-lt"/>
                <a:hlinkClick r:id="rId3"/>
              </a:rPr>
              <a:t>https://www.appknox.com/blog/mobile-app-security-testing-tools</a:t>
            </a:r>
            <a:endParaRPr lang="en-US" sz="1700" dirty="0">
              <a:latin typeface="Century Gothic"/>
              <a:ea typeface="Arial"/>
              <a:cs typeface="Arial"/>
            </a:endParaRPr>
          </a:p>
        </p:txBody>
      </p:sp>
      <p:sp>
        <p:nvSpPr>
          <p:cNvPr id="4" name="Google Shape;120;p7">
            <a:extLst>
              <a:ext uri="{FF2B5EF4-FFF2-40B4-BE49-F238E27FC236}">
                <a16:creationId xmlns:a16="http://schemas.microsoft.com/office/drawing/2014/main" id="{8FFE1B55-EC25-E5E0-5222-8D2EB7046AF6}"/>
              </a:ext>
            </a:extLst>
          </p:cNvPr>
          <p:cNvSpPr txBox="1">
            <a:spLocks/>
          </p:cNvSpPr>
          <p:nvPr/>
        </p:nvSpPr>
        <p:spPr bwMode="gray">
          <a:xfrm>
            <a:off x="994087" y="1130603"/>
            <a:ext cx="3342442" cy="4596794"/>
          </a:xfrm>
          <a:prstGeom prst="rect">
            <a:avLst/>
          </a:prstGeom>
        </p:spPr>
        <p:txBody>
          <a:bodyPr spcFirstLastPara="1" vert="horz" lIns="91425" tIns="45700" rIns="91425" bIns="45700" rtlCol="0" anchor="ctr" anchorCtr="0">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dk1"/>
              </a:buClr>
              <a:buSzPts val="4400"/>
              <a:buFont typeface="Calibri"/>
              <a:buNone/>
            </a:pPr>
            <a:r>
              <a:rPr lang="en-US" sz="3200">
                <a:solidFill>
                  <a:srgbClr val="EBEBEB"/>
                </a:solidFill>
              </a:rPr>
              <a:t>Tools Selection: Static and Dynamic Security Scanning</a:t>
            </a:r>
          </a:p>
        </p:txBody>
      </p:sp>
    </p:spTree>
    <p:extLst>
      <p:ext uri="{BB962C8B-B14F-4D97-AF65-F5344CB8AC3E}">
        <p14:creationId xmlns:p14="http://schemas.microsoft.com/office/powerpoint/2010/main" val="213547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88" name="Rectangle 7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7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4" name="Freeform: Shape 8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91"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72" name="Google Shape;72;p3"/>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a:solidFill>
                  <a:srgbClr val="EBEBEB"/>
                </a:solidFill>
              </a:rPr>
              <a:t>Project Overview</a:t>
            </a:r>
          </a:p>
        </p:txBody>
      </p:sp>
      <p:sp>
        <p:nvSpPr>
          <p:cNvPr id="73" name="Google Shape;73;p3"/>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lvl="0" rtl="0">
              <a:spcBef>
                <a:spcPts val="1200"/>
              </a:spcBef>
              <a:spcAft>
                <a:spcPts val="0"/>
              </a:spcAft>
              <a:buSzPts val="2200"/>
              <a:buFont typeface="Arial" charset="2"/>
              <a:buChar char="•"/>
            </a:pPr>
            <a:r>
              <a:rPr lang="en-US" sz="2000" dirty="0">
                <a:latin typeface="Calibri"/>
                <a:ea typeface="Calibri"/>
                <a:cs typeface="Calibri"/>
                <a:sym typeface="Calibri"/>
              </a:rPr>
              <a:t>A mobile e-commerce centric application that will allow different merchants to have multiple stores of their own on the platform. Merchants will be given more autonomy and customizability in making their page than other platforms like daraz.pk.</a:t>
            </a:r>
            <a:endParaRPr lang="en-US" dirty="0"/>
          </a:p>
          <a:p>
            <a:pPr>
              <a:spcBef>
                <a:spcPts val="0"/>
              </a:spcBef>
              <a:buSzPts val="2200"/>
              <a:buFont typeface="Arial" charset="2"/>
              <a:buChar char="•"/>
            </a:pPr>
            <a:r>
              <a:rPr lang="en-US" sz="2000" dirty="0">
                <a:latin typeface="Calibri"/>
                <a:ea typeface="Calibri"/>
                <a:cs typeface="Calibri"/>
                <a:sym typeface="Calibri"/>
              </a:rPr>
              <a:t>Customers would be able to see specific pages or ‘shops’ as well as search for products in all of the shops on the platform and purchase the products that they like. </a:t>
            </a:r>
            <a:endParaRPr lang="en-US" sz="2000">
              <a:latin typeface="Calibri"/>
              <a:ea typeface="Calibri"/>
              <a:cs typeface="Calibri"/>
            </a:endParaRPr>
          </a:p>
          <a:p>
            <a:pPr>
              <a:spcBef>
                <a:spcPts val="0"/>
              </a:spcBef>
              <a:buSzPts val="2200"/>
              <a:buFont typeface="Arial" charset="2"/>
              <a:buChar char="•"/>
            </a:pPr>
            <a:r>
              <a:rPr lang="en-US" sz="2000" dirty="0">
                <a:latin typeface="Calibri"/>
                <a:ea typeface="Calibri"/>
                <a:cs typeface="Calibri"/>
                <a:sym typeface="Calibri"/>
              </a:rPr>
              <a:t>Orders will be sent directly to the merchant who will then handle the delivery. </a:t>
            </a:r>
            <a:endParaRPr lang="en-US" sz="2000">
              <a:latin typeface="Calibri"/>
              <a:ea typeface="Calibri"/>
              <a:cs typeface="Calibri"/>
            </a:endParaRPr>
          </a:p>
          <a:p>
            <a:pPr lvl="0" rtl="0">
              <a:spcBef>
                <a:spcPts val="0"/>
              </a:spcBef>
              <a:spcAft>
                <a:spcPts val="0"/>
              </a:spcAft>
              <a:buSzPts val="2200"/>
              <a:buFont typeface="Arial" charset="2"/>
              <a:buChar char="•"/>
            </a:pPr>
            <a:r>
              <a:rPr lang="en-US" sz="2000" dirty="0">
                <a:latin typeface="Calibri"/>
                <a:ea typeface="Calibri"/>
                <a:cs typeface="Calibri"/>
                <a:sym typeface="Calibri"/>
              </a:rPr>
              <a:t>Payment option of COD will be available to the customer. Reviews and ratings will help the customer choose the right merchant.</a:t>
            </a:r>
            <a:endParaRPr lang="en-US" sz="2000" dirty="0">
              <a:latin typeface="Calibri"/>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77"/>
        <p:cNvGrpSpPr/>
        <p:nvPr/>
      </p:nvGrpSpPr>
      <p:grpSpPr>
        <a:xfrm>
          <a:off x="0" y="0"/>
          <a:ext cx="0" cy="0"/>
          <a:chOff x="0" y="0"/>
          <a:chExt cx="0" cy="0"/>
        </a:xfrm>
      </p:grpSpPr>
      <p:grpSp>
        <p:nvGrpSpPr>
          <p:cNvPr id="85" name="Group 8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6" name="Rectangle 8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78" name="Google Shape;78;p4"/>
          <p:cNvSpPr txBox="1">
            <a:spLocks noGrp="1"/>
          </p:cNvSpPr>
          <p:nvPr>
            <p:ph type="title"/>
          </p:nvPr>
        </p:nvSpPr>
        <p:spPr>
          <a:xfrm>
            <a:off x="1154954"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solidFill>
                  <a:srgbClr val="FFFFFF"/>
                </a:solidFill>
              </a:rPr>
              <a:t>Three Security Threats/Risks</a:t>
            </a:r>
          </a:p>
        </p:txBody>
      </p:sp>
      <p:sp>
        <p:nvSpPr>
          <p:cNvPr id="89" name="Rectangle 8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81" name="Google Shape;79;p4">
            <a:extLst>
              <a:ext uri="{FF2B5EF4-FFF2-40B4-BE49-F238E27FC236}">
                <a16:creationId xmlns:a16="http://schemas.microsoft.com/office/drawing/2014/main" id="{D2628A67-181A-C0CE-5EA9-3EA0C0853952}"/>
              </a:ext>
            </a:extLst>
          </p:cNvPr>
          <p:cNvGraphicFramePr>
            <a:graphicFrameLocks noGrp="1"/>
          </p:cNvGraphicFramePr>
          <p:nvPr>
            <p:ph idx="1"/>
            <p:extLst>
              <p:ext uri="{D42A27DB-BD31-4B8C-83A1-F6EECF244321}">
                <p14:modId xmlns:p14="http://schemas.microsoft.com/office/powerpoint/2010/main" val="3184218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8" name="Freeform: Shape 10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1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6" name="Google Shape;96;p5"/>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a:spcBef>
                <a:spcPts val="0"/>
              </a:spcBef>
              <a:buClr>
                <a:schemeClr val="dk1"/>
              </a:buClr>
              <a:buSzPts val="4400"/>
              <a:buFont typeface="Calibri"/>
            </a:pPr>
            <a:r>
              <a:rPr lang="en-US" sz="3200" dirty="0">
                <a:solidFill>
                  <a:srgbClr val="EBEBEB"/>
                </a:solidFill>
              </a:rPr>
              <a:t>Potential Losses – Broken Access Control</a:t>
            </a:r>
          </a:p>
        </p:txBody>
      </p:sp>
      <p:sp>
        <p:nvSpPr>
          <p:cNvPr id="97" name="Google Shape;97;p5"/>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marL="800100" lvl="0" rtl="0">
              <a:spcBef>
                <a:spcPts val="0"/>
              </a:spcBef>
              <a:spcAft>
                <a:spcPts val="0"/>
              </a:spcAft>
              <a:buFont typeface="Arial" charset="2"/>
              <a:buChar char="•"/>
            </a:pPr>
            <a:endParaRPr lang="en-US" sz="2000"/>
          </a:p>
          <a:p>
            <a:pPr marL="457200" indent="-368300">
              <a:spcBef>
                <a:spcPts val="1600"/>
              </a:spcBef>
              <a:buSzPts val="2200"/>
              <a:buFont typeface="Arial" charset="2"/>
              <a:buChar char="•"/>
            </a:pPr>
            <a:r>
              <a:rPr lang="en-US" sz="2000" dirty="0">
                <a:ea typeface="+mn-lt"/>
                <a:cs typeface="+mn-lt"/>
              </a:rPr>
              <a:t>Unauthorized access to customer’s account can result in unwanted orders being placed by the name of the customer and financial losses to the company.</a:t>
            </a:r>
          </a:p>
          <a:p>
            <a:pPr marL="457200" indent="-368300">
              <a:spcBef>
                <a:spcPts val="1600"/>
              </a:spcBef>
              <a:buClr>
                <a:srgbClr val="B31166"/>
              </a:buClr>
              <a:buSzPts val="2200"/>
              <a:buFont typeface="Arial" charset="2"/>
              <a:buChar char="•"/>
            </a:pPr>
            <a:r>
              <a:rPr lang="en-US" sz="2000" dirty="0">
                <a:ea typeface="+mn-lt"/>
                <a:cs typeface="+mn-lt"/>
              </a:rPr>
              <a:t>Unauthorized access to merchant’s account can result in financial losses to the merchant if their store’s data is tampered.</a:t>
            </a:r>
          </a:p>
          <a:p>
            <a:pPr marL="520700" lvl="0" rtl="0">
              <a:spcBef>
                <a:spcPts val="1600"/>
              </a:spcBef>
              <a:buClr>
                <a:schemeClr val="dk1"/>
              </a:buClr>
              <a:buSzPts val="2800"/>
              <a:buFont typeface="Arial" charset="2"/>
              <a:buChar char="•"/>
            </a:pPr>
            <a:endParaRPr lang="en-US" sz="2000"/>
          </a:p>
          <a:p>
            <a:pPr marL="520700">
              <a:spcBef>
                <a:spcPts val="1600"/>
              </a:spcBef>
              <a:spcAft>
                <a:spcPts val="1600"/>
              </a:spcAft>
              <a:buClr>
                <a:schemeClr val="dk1"/>
              </a:buClr>
              <a:buSzPts val="2800"/>
              <a:buFont typeface="Arial" charset="2"/>
              <a:buChar char="•"/>
            </a:pPr>
            <a:endParaRPr lang="en-US" sz="2000"/>
          </a:p>
        </p:txBody>
      </p:sp>
    </p:spTree>
    <p:extLst>
      <p:ext uri="{BB962C8B-B14F-4D97-AF65-F5344CB8AC3E}">
        <p14:creationId xmlns:p14="http://schemas.microsoft.com/office/powerpoint/2010/main" val="391290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89"/>
        <p:cNvGrpSpPr/>
        <p:nvPr/>
      </p:nvGrpSpPr>
      <p:grpSpPr>
        <a:xfrm>
          <a:off x="0" y="0"/>
          <a:ext cx="0" cy="0"/>
          <a:chOff x="0" y="0"/>
          <a:chExt cx="0" cy="0"/>
        </a:xfrm>
      </p:grpSpPr>
      <p:grpSp>
        <p:nvGrpSpPr>
          <p:cNvPr id="97" name="Group 96">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8" name="Rectangle 97">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90" name="Google Shape;90;g11f60fe5445_0_7"/>
          <p:cNvSpPr txBox="1">
            <a:spLocks noGrp="1"/>
          </p:cNvSpPr>
          <p:nvPr>
            <p:ph type="title"/>
          </p:nvPr>
        </p:nvSpPr>
        <p:spPr>
          <a:xfrm>
            <a:off x="1154954"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rgbClr val="FFFFFF"/>
                </a:solidFill>
              </a:rPr>
              <a:t>Controls - Broken Access Control</a:t>
            </a:r>
          </a:p>
        </p:txBody>
      </p:sp>
      <p:sp>
        <p:nvSpPr>
          <p:cNvPr id="101" name="Rectangle 100">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93" name="Google Shape;91;g11f60fe5445_0_7">
            <a:extLst>
              <a:ext uri="{FF2B5EF4-FFF2-40B4-BE49-F238E27FC236}">
                <a16:creationId xmlns:a16="http://schemas.microsoft.com/office/drawing/2014/main" id="{3E5E81D0-D9EC-0764-BCAD-075FE8A9B0D4}"/>
              </a:ext>
            </a:extLst>
          </p:cNvPr>
          <p:cNvGraphicFramePr>
            <a:graphicFrameLocks noGrp="1"/>
          </p:cNvGraphicFramePr>
          <p:nvPr>
            <p:ph idx="1"/>
            <p:extLst>
              <p:ext uri="{D42A27DB-BD31-4B8C-83A1-F6EECF244321}">
                <p14:modId xmlns:p14="http://schemas.microsoft.com/office/powerpoint/2010/main" val="5605450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0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8" name="Freeform: Shape 10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1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6" name="Google Shape;96;p5"/>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a:solidFill>
                  <a:srgbClr val="EBEBEB"/>
                </a:solidFill>
              </a:rPr>
              <a:t>Potential Losses - Insecure Design</a:t>
            </a:r>
          </a:p>
        </p:txBody>
      </p:sp>
      <p:sp>
        <p:nvSpPr>
          <p:cNvPr id="97" name="Google Shape;97;p5"/>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marL="457200" lvl="0" indent="0" rtl="0">
              <a:spcBef>
                <a:spcPts val="0"/>
              </a:spcBef>
              <a:spcAft>
                <a:spcPts val="0"/>
              </a:spcAft>
              <a:buNone/>
            </a:pPr>
            <a:endParaRPr lang="en-US" sz="2000"/>
          </a:p>
          <a:p>
            <a:pPr marL="457200" lvl="0" indent="-368300" rtl="0">
              <a:spcBef>
                <a:spcPts val="1600"/>
              </a:spcBef>
              <a:spcAft>
                <a:spcPts val="0"/>
              </a:spcAft>
              <a:buSzPts val="2200"/>
              <a:buFont typeface="Arial" charset="2"/>
              <a:buChar char="•"/>
            </a:pPr>
            <a:r>
              <a:rPr lang="en-US" sz="2000" dirty="0"/>
              <a:t>A bad practice in software design is to use security questions for password recovery. Since more than one person can know the answer to such questions, they cannot be trusted. In case of our app, such a design flaw could potentially lead to;</a:t>
            </a:r>
          </a:p>
          <a:p>
            <a:pPr marL="889000" lvl="1" indent="-342900" rtl="0">
              <a:spcBef>
                <a:spcPts val="0"/>
              </a:spcBef>
              <a:spcAft>
                <a:spcPts val="0"/>
              </a:spcAft>
              <a:buSzPts val="2200"/>
              <a:buFont typeface="Arial" charset="2"/>
              <a:buChar char="•"/>
            </a:pPr>
            <a:r>
              <a:rPr lang="en-US" sz="2000" dirty="0"/>
              <a:t>Sensitive data loss of merchants as well as buyers</a:t>
            </a:r>
          </a:p>
          <a:p>
            <a:pPr marL="889000" lvl="1" indent="-342900" rtl="0">
              <a:spcBef>
                <a:spcPts val="0"/>
              </a:spcBef>
              <a:spcAft>
                <a:spcPts val="0"/>
              </a:spcAft>
              <a:buSzPts val="2200"/>
              <a:buFont typeface="Arial" charset="2"/>
              <a:buChar char="•"/>
            </a:pPr>
            <a:r>
              <a:rPr lang="en-US" sz="2000" dirty="0"/>
              <a:t>Fake orders</a:t>
            </a:r>
          </a:p>
          <a:p>
            <a:pPr marL="889000" lvl="1" indent="-342900" rtl="0">
              <a:spcBef>
                <a:spcPts val="0"/>
              </a:spcBef>
              <a:spcAft>
                <a:spcPts val="0"/>
              </a:spcAft>
              <a:buSzPts val="2200"/>
              <a:buFont typeface="Arial" charset="2"/>
              <a:buChar char="•"/>
            </a:pPr>
            <a:r>
              <a:rPr lang="en-US" sz="2000" dirty="0"/>
              <a:t>Fraudulent transactions, etc.</a:t>
            </a:r>
          </a:p>
          <a:p>
            <a:pPr marL="228600" lvl="0" indent="-50800" rtl="0">
              <a:spcBef>
                <a:spcPts val="1600"/>
              </a:spcBef>
              <a:spcAft>
                <a:spcPts val="0"/>
              </a:spcAft>
              <a:buClr>
                <a:schemeClr val="dk1"/>
              </a:buClr>
              <a:buSzPts val="2800"/>
              <a:buNone/>
            </a:pPr>
            <a:endParaRPr lang="en-US" sz="2000"/>
          </a:p>
          <a:p>
            <a:pPr marL="228600" lvl="0" indent="-50800" rtl="0">
              <a:spcBef>
                <a:spcPts val="1600"/>
              </a:spcBef>
              <a:spcAft>
                <a:spcPts val="1600"/>
              </a:spcAft>
              <a:buClr>
                <a:schemeClr val="dk1"/>
              </a:buClr>
              <a:buSzPts val="2800"/>
              <a:buNone/>
            </a:pP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4" name="Freeform: Shape 1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02" name="Google Shape;102;p6"/>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3200">
                <a:solidFill>
                  <a:srgbClr val="EBEBEB"/>
                </a:solidFill>
              </a:rPr>
              <a:t>Controls - Insecure Design</a:t>
            </a:r>
          </a:p>
        </p:txBody>
      </p:sp>
      <p:sp>
        <p:nvSpPr>
          <p:cNvPr id="103" name="Google Shape;103;p6"/>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marL="457200" lvl="0" indent="0" rtl="0">
              <a:spcBef>
                <a:spcPts val="0"/>
              </a:spcBef>
              <a:spcAft>
                <a:spcPts val="0"/>
              </a:spcAft>
              <a:buNone/>
            </a:pPr>
            <a:endParaRPr lang="en-US" sz="2000"/>
          </a:p>
          <a:p>
            <a:pPr marL="457200" lvl="0" indent="-368300" rtl="0">
              <a:spcBef>
                <a:spcPts val="1600"/>
              </a:spcBef>
              <a:spcAft>
                <a:spcPts val="0"/>
              </a:spcAft>
              <a:buSzPts val="2200"/>
              <a:buFont typeface="Arial" charset="2"/>
              <a:buChar char="•"/>
            </a:pPr>
            <a:r>
              <a:rPr lang="en-US" sz="2000" dirty="0"/>
              <a:t>Using OTP code sent via email/</a:t>
            </a:r>
            <a:r>
              <a:rPr lang="en-US" sz="2000" dirty="0" err="1"/>
              <a:t>sms</a:t>
            </a:r>
            <a:r>
              <a:rPr lang="en-US" sz="2000" dirty="0"/>
              <a:t> for password recovery instead of security questions (protective, recovery).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4" name="Freeform: Shape 1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02" name="Google Shape;102;p6"/>
          <p:cNvSpPr txBox="1">
            <a:spLocks noGrp="1"/>
          </p:cNvSpPr>
          <p:nvPr>
            <p:ph type="title"/>
          </p:nvPr>
        </p:nvSpPr>
        <p:spPr>
          <a:xfrm>
            <a:off x="994087" y="1130603"/>
            <a:ext cx="3342442" cy="4596794"/>
          </a:xfrm>
          <a:prstGeom prst="rect">
            <a:avLst/>
          </a:prstGeom>
        </p:spPr>
        <p:txBody>
          <a:bodyPr spcFirstLastPara="1" lIns="91425" tIns="45700" rIns="91425" bIns="45700" anchor="ctr" anchorCtr="0">
            <a:normAutofit/>
          </a:bodyPr>
          <a:lstStyle/>
          <a:p>
            <a:pPr>
              <a:spcBef>
                <a:spcPts val="0"/>
              </a:spcBef>
            </a:pPr>
            <a:r>
              <a:rPr lang="en-US" sz="3200" dirty="0">
                <a:solidFill>
                  <a:srgbClr val="EBEBEB"/>
                </a:solidFill>
                <a:ea typeface="+mj-lt"/>
                <a:cs typeface="+mj-lt"/>
              </a:rPr>
              <a:t>Potential Losses - Cryptographic Failures</a:t>
            </a:r>
            <a:endParaRPr lang="en-US" sz="3200" dirty="0">
              <a:ea typeface="+mj-lt"/>
              <a:cs typeface="+mj-lt"/>
            </a:endParaRPr>
          </a:p>
          <a:p>
            <a:pPr>
              <a:spcBef>
                <a:spcPts val="0"/>
              </a:spcBef>
            </a:pPr>
            <a:endParaRPr lang="en-US" sz="3200" dirty="0">
              <a:ea typeface="+mj-lt"/>
              <a:cs typeface="+mj-lt"/>
            </a:endParaRPr>
          </a:p>
        </p:txBody>
      </p:sp>
      <p:sp>
        <p:nvSpPr>
          <p:cNvPr id="103" name="Google Shape;103;p6"/>
          <p:cNvSpPr txBox="1">
            <a:spLocks noGrp="1"/>
          </p:cNvSpPr>
          <p:nvPr>
            <p:ph idx="1"/>
          </p:nvPr>
        </p:nvSpPr>
        <p:spPr>
          <a:xfrm>
            <a:off x="5290077" y="437513"/>
            <a:ext cx="5502614" cy="5954325"/>
          </a:xfrm>
          <a:prstGeom prst="rect">
            <a:avLst/>
          </a:prstGeom>
        </p:spPr>
        <p:txBody>
          <a:bodyPr spcFirstLastPara="1" lIns="91425" tIns="45700" rIns="91425" bIns="45700" anchor="ctr" anchorCtr="0">
            <a:normAutofit/>
          </a:bodyPr>
          <a:lstStyle/>
          <a:p>
            <a:pPr marL="457200">
              <a:spcBef>
                <a:spcPts val="0"/>
              </a:spcBef>
              <a:buFont typeface="Arial"/>
              <a:buChar char="•"/>
            </a:pPr>
            <a:r>
              <a:rPr lang="en-US" sz="2000" dirty="0">
                <a:highlight>
                  <a:srgbClr val="FFFFFF"/>
                </a:highlight>
                <a:ea typeface="+mn-lt"/>
                <a:cs typeface="+mn-lt"/>
              </a:rPr>
              <a:t>Forensic investigation costs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Remediation costs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Loss of sensitive information (e.g. industry secrets)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Loss of competitive advantage</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Direct financial losses (e.g. illegitimate financial transactions)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Litigation</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Compensation to customers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Fines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Loss of reputation</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Loss of business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Reduction in share price</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Dismissed executives</a:t>
            </a:r>
            <a:endParaRPr lang="en-US" sz="2000" dirty="0">
              <a:ea typeface="+mn-lt"/>
              <a:cs typeface="+mn-lt"/>
            </a:endParaRPr>
          </a:p>
          <a:p>
            <a:pPr marL="457200">
              <a:spcBef>
                <a:spcPts val="0"/>
              </a:spcBef>
              <a:buFont typeface="Arial"/>
              <a:buChar char="•"/>
            </a:pPr>
            <a:r>
              <a:rPr lang="en-US" sz="2000" dirty="0">
                <a:highlight>
                  <a:srgbClr val="FFFFFF"/>
                </a:highlight>
                <a:ea typeface="+mn-lt"/>
                <a:cs typeface="+mn-lt"/>
              </a:rPr>
              <a:t>Business closing down (as has been the result of some other data breaches)</a:t>
            </a:r>
            <a:endParaRPr lang="en-US" sz="2000" dirty="0">
              <a:ea typeface="+mn-lt"/>
              <a:cs typeface="+mn-lt"/>
            </a:endParaRPr>
          </a:p>
        </p:txBody>
      </p:sp>
    </p:spTree>
    <p:extLst>
      <p:ext uri="{BB962C8B-B14F-4D97-AF65-F5344CB8AC3E}">
        <p14:creationId xmlns:p14="http://schemas.microsoft.com/office/powerpoint/2010/main" val="349369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13"/>
        <p:cNvGrpSpPr/>
        <p:nvPr/>
      </p:nvGrpSpPr>
      <p:grpSpPr>
        <a:xfrm>
          <a:off x="0" y="0"/>
          <a:ext cx="0" cy="0"/>
          <a:chOff x="0" y="0"/>
          <a:chExt cx="0" cy="0"/>
        </a:xfrm>
      </p:grpSpPr>
      <p:grpSp>
        <p:nvGrpSpPr>
          <p:cNvPr id="131" name="Group 133">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5" name="Rectangle 134">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15" name="Google Shape;115;g11f3ebce177_0_6"/>
          <p:cNvSpPr txBox="1">
            <a:spLocks noGrp="1"/>
          </p:cNvSpPr>
          <p:nvPr>
            <p:ph type="title"/>
          </p:nvPr>
        </p:nvSpPr>
        <p:spPr>
          <a:xfrm>
            <a:off x="1154954" y="973668"/>
            <a:ext cx="8761413" cy="706964"/>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a:solidFill>
                  <a:srgbClr val="FFFFFF"/>
                </a:solidFill>
              </a:rPr>
              <a:t>Controls - cryptographic failures</a:t>
            </a:r>
          </a:p>
        </p:txBody>
      </p:sp>
      <p:sp>
        <p:nvSpPr>
          <p:cNvPr id="132" name="Rectangle 137">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TextBox 43">
            <a:extLst>
              <a:ext uri="{FF2B5EF4-FFF2-40B4-BE49-F238E27FC236}">
                <a16:creationId xmlns:a16="http://schemas.microsoft.com/office/drawing/2014/main" id="{9503C4AD-C047-73D1-74AD-FF9414150E9B}"/>
              </a:ext>
            </a:extLst>
          </p:cNvPr>
          <p:cNvSpPr txBox="1"/>
          <p:nvPr/>
        </p:nvSpPr>
        <p:spPr>
          <a:xfrm>
            <a:off x="3317032" y="5369767"/>
            <a:ext cx="556570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tx1"/>
                </a:solidFill>
                <a:latin typeface="Calibri"/>
              </a:rPr>
              <a:t>Note: All of these are protective controls.</a:t>
            </a:r>
          </a:p>
          <a:p>
            <a:pPr algn="l"/>
            <a:endParaRPr lang="en-US" sz="2200" dirty="0">
              <a:latin typeface="Calibri"/>
            </a:endParaRPr>
          </a:p>
        </p:txBody>
      </p:sp>
      <p:graphicFrame>
        <p:nvGraphicFramePr>
          <p:cNvPr id="139" name="Google Shape;114;g11f3ebce177_0_6">
            <a:extLst>
              <a:ext uri="{FF2B5EF4-FFF2-40B4-BE49-F238E27FC236}">
                <a16:creationId xmlns:a16="http://schemas.microsoft.com/office/drawing/2014/main" id="{81509B96-E5AC-310C-2335-BCEEAF220AD4}"/>
              </a:ext>
            </a:extLst>
          </p:cNvPr>
          <p:cNvGraphicFramePr/>
          <p:nvPr/>
        </p:nvGraphicFramePr>
        <p:xfrm>
          <a:off x="1286934" y="1857569"/>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 MunasibMall</vt:lpstr>
      <vt:lpstr>Project Overview</vt:lpstr>
      <vt:lpstr>Three Security Threats/Risks</vt:lpstr>
      <vt:lpstr>Potential Losses – Broken Access Control</vt:lpstr>
      <vt:lpstr>Controls - Broken Access Control</vt:lpstr>
      <vt:lpstr>Potential Losses - Insecure Design</vt:lpstr>
      <vt:lpstr>Controls - Insecure Design</vt:lpstr>
      <vt:lpstr>Potential Losses - Cryptographic Failures </vt:lpstr>
      <vt:lpstr>Controls - cryptographic failures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Guidelines</dc:title>
  <dc:creator>Waqar Ahmad</dc:creator>
  <cp:revision>94</cp:revision>
  <dcterms:created xsi:type="dcterms:W3CDTF">2022-02-21T09:44:10Z</dcterms:created>
  <dcterms:modified xsi:type="dcterms:W3CDTF">2022-04-08T10:23:50Z</dcterms:modified>
</cp:coreProperties>
</file>