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6" r:id="rId4"/>
    <p:sldId id="279" r:id="rId5"/>
    <p:sldId id="278" r:id="rId6"/>
    <p:sldId id="277" r:id="rId7"/>
    <p:sldId id="281" r:id="rId8"/>
    <p:sldId id="263" r:id="rId9"/>
    <p:sldId id="256" r:id="rId10"/>
    <p:sldId id="273" r:id="rId11"/>
    <p:sldId id="274" r:id="rId12"/>
    <p:sldId id="266" r:id="rId13"/>
    <p:sldId id="268" r:id="rId14"/>
    <p:sldId id="267" r:id="rId15"/>
    <p:sldId id="271" r:id="rId16"/>
    <p:sldId id="269" r:id="rId17"/>
    <p:sldId id="270" r:id="rId18"/>
    <p:sldId id="264" r:id="rId19"/>
    <p:sldId id="257" r:id="rId20"/>
    <p:sldId id="258" r:id="rId21"/>
    <p:sldId id="259" r:id="rId22"/>
    <p:sldId id="260" r:id="rId23"/>
    <p:sldId id="261" r:id="rId24"/>
    <p:sldId id="262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.br/chrome/browser/deskto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Aplicativo para Smartphone</a:t>
            </a:r>
            <a:br>
              <a:rPr lang="pt-BR" dirty="0" smtClean="0"/>
            </a:br>
            <a:r>
              <a:rPr lang="pt-BR" sz="3600" dirty="0" smtClean="0"/>
              <a:t>(voltado para paróquias)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2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Ferramentas necessárias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2276872"/>
            <a:ext cx="67687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Google Play Store</a:t>
            </a:r>
          </a:p>
          <a:p>
            <a:r>
              <a:rPr lang="pt-BR" sz="2400" b="1" dirty="0" smtClean="0"/>
              <a:t>APK</a:t>
            </a:r>
          </a:p>
          <a:p>
            <a:endParaRPr lang="pt-BR" sz="2400" b="1" dirty="0"/>
          </a:p>
          <a:p>
            <a:r>
              <a:rPr lang="pt-BR" sz="2400" b="1" dirty="0" smtClean="0"/>
              <a:t> - Ferramenta: AndroidStudio</a:t>
            </a:r>
          </a:p>
          <a:p>
            <a:endParaRPr lang="pt-BR" sz="2400" b="1" dirty="0" smtClean="0">
              <a:hlinkClick r:id="rId2"/>
            </a:endParaRPr>
          </a:p>
          <a:p>
            <a:r>
              <a:rPr lang="pt-BR" sz="2400" b="1" dirty="0" smtClean="0">
                <a:hlinkClick r:id="rId2"/>
              </a:rPr>
              <a:t>https://developer.android.com/studio/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 - Conta: Google Play Developer (paga e ativada)</a:t>
            </a:r>
          </a:p>
          <a:p>
            <a:endParaRPr lang="pt-BR" sz="2400" b="1" dirty="0"/>
          </a:p>
          <a:p>
            <a:r>
              <a:rPr lang="pt-BR" sz="2400" b="1" dirty="0" smtClean="0">
                <a:hlinkClick r:id="rId3"/>
              </a:rPr>
              <a:t>https://play.google.com/apps/publish/</a:t>
            </a:r>
            <a:endParaRPr lang="pt-BR" sz="2400" b="1" dirty="0" smtClean="0"/>
          </a:p>
          <a:p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569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320456"/>
            <a:ext cx="86044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Computador</a:t>
            </a:r>
          </a:p>
          <a:p>
            <a:r>
              <a:rPr lang="pt-BR" sz="2000" b="1" dirty="0" smtClean="0"/>
              <a:t>windows</a:t>
            </a:r>
          </a:p>
          <a:p>
            <a:endParaRPr lang="pt-BR" sz="2000" b="1" dirty="0"/>
          </a:p>
          <a:p>
            <a:r>
              <a:rPr lang="pt-BR" sz="2000" b="1" dirty="0" smtClean="0"/>
              <a:t> - Ferramenta: Notepad++</a:t>
            </a:r>
          </a:p>
          <a:p>
            <a:endParaRPr lang="pt-BR" sz="2000" b="1" dirty="0" smtClean="0">
              <a:hlinkClick r:id="rId2"/>
            </a:endParaRPr>
          </a:p>
          <a:p>
            <a:r>
              <a:rPr lang="pt-BR" sz="2000" b="1" dirty="0" smtClean="0">
                <a:hlinkClick r:id="rId3"/>
              </a:rPr>
              <a:t>https://notepad-plus-plus.org/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 - Ferramenta: Chrome</a:t>
            </a:r>
          </a:p>
          <a:p>
            <a:endParaRPr lang="pt-BR" sz="2000" b="1" dirty="0" smtClean="0"/>
          </a:p>
          <a:p>
            <a:r>
              <a:rPr lang="pt-BR" sz="2000" b="1" dirty="0" smtClean="0">
                <a:hlinkClick r:id="rId4"/>
              </a:rPr>
              <a:t>https://www.google.com.br/chrome/browser/desktop/</a:t>
            </a:r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07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2358615" y="3011944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Google Drive</a:t>
            </a:r>
          </a:p>
          <a:p>
            <a:endParaRPr lang="pt-BR" sz="2800" dirty="0"/>
          </a:p>
          <a:p>
            <a:r>
              <a:rPr lang="pt-BR" sz="2800" dirty="0" smtClean="0"/>
              <a:t> - Conta: Google</a:t>
            </a:r>
          </a:p>
          <a:p>
            <a:endParaRPr lang="pt-BR" sz="2800" dirty="0" smtClean="0">
              <a:hlinkClick r:id="rId2"/>
            </a:endParaRPr>
          </a:p>
          <a:p>
            <a:r>
              <a:rPr lang="pt-BR" sz="2800" dirty="0" smtClean="0">
                <a:hlinkClick r:id="rId3"/>
              </a:rPr>
              <a:t>https://drive.google.com/</a:t>
            </a:r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92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0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Atualização de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1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Aplicativo para Smartphone</a:t>
            </a:r>
            <a:br>
              <a:rPr lang="pt-BR" dirty="0"/>
            </a:br>
            <a:r>
              <a:rPr lang="pt-BR" sz="3600" dirty="0"/>
              <a:t>(voltado para paróquias)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Ferramentas necessárias</a:t>
            </a:r>
          </a:p>
          <a:p>
            <a:r>
              <a:rPr lang="pt-BR" dirty="0" smtClean="0"/>
              <a:t>Atualização de conteúdo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140323" y="3723155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3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9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140323" y="3723155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3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3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140323" y="3723155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3</a:t>
            </a:r>
            <a:endParaRPr lang="pt-BR" dirty="0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sz="2800" dirty="0"/>
              <a:t>(Idéia inicial)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Situação:</a:t>
            </a:r>
          </a:p>
          <a:p>
            <a:pPr lvl="1"/>
            <a:r>
              <a:rPr lang="pt-BR" dirty="0" smtClean="0"/>
              <a:t>Utilização de papeis, folhetos, cartazes</a:t>
            </a:r>
          </a:p>
          <a:p>
            <a:pPr lvl="1"/>
            <a:r>
              <a:rPr lang="pt-BR" dirty="0" smtClean="0"/>
              <a:t>Pouco uso de ferramentas tecnológicas</a:t>
            </a:r>
          </a:p>
          <a:p>
            <a:pPr lvl="1"/>
            <a:r>
              <a:rPr lang="pt-BR" dirty="0" smtClean="0"/>
              <a:t>Muitas pessoas tem smartphones</a:t>
            </a:r>
          </a:p>
          <a:p>
            <a:r>
              <a:rPr lang="pt-BR" dirty="0" smtClean="0"/>
              <a:t>Idéia:</a:t>
            </a:r>
          </a:p>
          <a:p>
            <a:pPr lvl="1"/>
            <a:r>
              <a:rPr lang="pt-BR" dirty="0" smtClean="0"/>
              <a:t>Ferramenta </a:t>
            </a:r>
            <a:r>
              <a:rPr lang="pt-BR" smtClean="0"/>
              <a:t>tecnológica auxiliar</a:t>
            </a:r>
            <a:br>
              <a:rPr lang="pt-BR" smtClean="0"/>
            </a:br>
            <a:r>
              <a:rPr lang="pt-BR" smtClean="0"/>
              <a:t>(roda em smartphone)</a:t>
            </a:r>
            <a:endParaRPr lang="pt-BR" dirty="0" smtClean="0"/>
          </a:p>
          <a:p>
            <a:pPr lvl="1"/>
            <a:r>
              <a:rPr lang="pt-BR" dirty="0" smtClean="0"/>
              <a:t>Porque não tentar fazer um?</a:t>
            </a:r>
          </a:p>
        </p:txBody>
      </p:sp>
    </p:spTree>
    <p:extLst>
      <p:ext uri="{BB962C8B-B14F-4D97-AF65-F5344CB8AC3E}">
        <p14:creationId xmlns:p14="http://schemas.microsoft.com/office/powerpoint/2010/main" val="12197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sz="2800" dirty="0"/>
              <a:t>(Idéia inicial)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 de ferramenta para facilitar encontrar:</a:t>
            </a:r>
          </a:p>
          <a:p>
            <a:pPr lvl="1"/>
            <a:r>
              <a:rPr lang="pt-BR" dirty="0" smtClean="0"/>
              <a:t>Divulgações </a:t>
            </a:r>
            <a:r>
              <a:rPr lang="pt-BR" dirty="0"/>
              <a:t>(</a:t>
            </a:r>
            <a:r>
              <a:rPr lang="pt-BR" dirty="0" smtClean="0"/>
              <a:t>notícias, festas, reuniões...)</a:t>
            </a:r>
          </a:p>
          <a:p>
            <a:pPr lvl="1"/>
            <a:r>
              <a:rPr lang="pt-BR" dirty="0" smtClean="0"/>
              <a:t>Informações sobre a paróquia</a:t>
            </a:r>
          </a:p>
          <a:p>
            <a:pPr lvl="1"/>
            <a:r>
              <a:rPr lang="pt-BR" dirty="0" smtClean="0"/>
              <a:t>Informações sobre os grupos </a:t>
            </a:r>
            <a:br>
              <a:rPr lang="pt-BR" dirty="0" smtClean="0"/>
            </a:br>
            <a:r>
              <a:rPr lang="pt-BR" dirty="0" smtClean="0"/>
              <a:t>que atuam na paróquia</a:t>
            </a:r>
          </a:p>
          <a:p>
            <a:pPr lvl="1"/>
            <a:r>
              <a:rPr lang="pt-BR" dirty="0" smtClean="0"/>
              <a:t>Informações de contatos em geral </a:t>
            </a:r>
            <a:br>
              <a:rPr lang="pt-BR" dirty="0" smtClean="0"/>
            </a:br>
            <a:r>
              <a:rPr lang="pt-BR" dirty="0" smtClean="0"/>
              <a:t>(pedidos de oração)</a:t>
            </a:r>
          </a:p>
        </p:txBody>
      </p:sp>
    </p:spTree>
    <p:extLst>
      <p:ext uri="{BB962C8B-B14F-4D97-AF65-F5344CB8AC3E}">
        <p14:creationId xmlns:p14="http://schemas.microsoft.com/office/powerpoint/2010/main" val="39279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sz="2800" dirty="0"/>
              <a:t>(Idéia inicial)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 tecnológicos:</a:t>
            </a:r>
          </a:p>
          <a:p>
            <a:pPr lvl="1"/>
            <a:r>
              <a:rPr lang="pt-BR" dirty="0" smtClean="0"/>
              <a:t>Aplicativo smartphone android</a:t>
            </a:r>
          </a:p>
          <a:p>
            <a:pPr lvl="2"/>
            <a:r>
              <a:rPr lang="pt-BR" dirty="0" smtClean="0"/>
              <a:t>Primeira versão</a:t>
            </a:r>
          </a:p>
          <a:p>
            <a:pPr lvl="1"/>
            <a:r>
              <a:rPr lang="pt-BR" dirty="0" smtClean="0"/>
              <a:t>Ter uma forma de acessar os dados </a:t>
            </a:r>
            <a:r>
              <a:rPr lang="pt-BR" b="1" dirty="0" smtClean="0"/>
              <a:t>sem internet</a:t>
            </a:r>
          </a:p>
          <a:p>
            <a:pPr lvl="1"/>
            <a:r>
              <a:rPr lang="pt-BR" dirty="0" smtClean="0"/>
              <a:t>Ter uma forma de atualizar os dados sem precisar instalar/atualizar o aplicativo dentro da loja virtual</a:t>
            </a:r>
          </a:p>
        </p:txBody>
      </p:sp>
    </p:spTree>
    <p:extLst>
      <p:ext uri="{BB962C8B-B14F-4D97-AF65-F5344CB8AC3E}">
        <p14:creationId xmlns:p14="http://schemas.microsoft.com/office/powerpoint/2010/main" val="8592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</a:t>
            </a:r>
            <a:r>
              <a:rPr lang="pt-BR" sz="2800" dirty="0" smtClean="0"/>
              <a:t>(Próximo passo?)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</a:t>
            </a:r>
            <a:r>
              <a:rPr lang="pt-BR" sz="2800" dirty="0" smtClean="0"/>
              <a:t>(Próximo passo?)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Ensinar como cada um pode criar seu próprio aplicativo</a:t>
            </a:r>
          </a:p>
          <a:p>
            <a:pPr lvl="1"/>
            <a:r>
              <a:rPr lang="pt-BR" dirty="0" smtClean="0"/>
              <a:t>Criando um pacote genérico de instalação</a:t>
            </a:r>
          </a:p>
          <a:p>
            <a:pPr lvl="2"/>
            <a:r>
              <a:rPr lang="pt-BR" dirty="0" smtClean="0"/>
              <a:t>Cada paróquia pode customizar seu pacote</a:t>
            </a:r>
          </a:p>
          <a:p>
            <a:pPr lvl="1"/>
            <a:r>
              <a:rPr lang="pt-BR" dirty="0" smtClean="0"/>
              <a:t>Conjunto de vídeos para guiar o manuseio desse pacote</a:t>
            </a:r>
          </a:p>
        </p:txBody>
      </p:sp>
    </p:spTree>
    <p:extLst>
      <p:ext uri="{BB962C8B-B14F-4D97-AF65-F5344CB8AC3E}">
        <p14:creationId xmlns:p14="http://schemas.microsoft.com/office/powerpoint/2010/main" val="35462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501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442</Words>
  <Application>Microsoft Office PowerPoint</Application>
  <PresentationFormat>On-screen Show (4:3)</PresentationFormat>
  <Paragraphs>238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Aplicativo para Smartphone (voltado para paróquias)</vt:lpstr>
      <vt:lpstr>Aplicativo para Smartphone (voltado para paróquias)</vt:lpstr>
      <vt:lpstr>Contexto (Idéia inicial)</vt:lpstr>
      <vt:lpstr>Contexto (Idéia inicial)</vt:lpstr>
      <vt:lpstr>Contexto (Idéia inicial)</vt:lpstr>
      <vt:lpstr>Contexto (Próximo passo?)</vt:lpstr>
      <vt:lpstr>Contexto (Próximo passo?)</vt:lpstr>
      <vt:lpstr>Arquitetura</vt:lpstr>
      <vt:lpstr>PowerPoint Presentation</vt:lpstr>
      <vt:lpstr>Ferramentas necessárias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Atualização de conteúdo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55</cp:revision>
  <dcterms:created xsi:type="dcterms:W3CDTF">2017-01-24T12:42:41Z</dcterms:created>
  <dcterms:modified xsi:type="dcterms:W3CDTF">2017-02-07T22:09:17Z</dcterms:modified>
</cp:coreProperties>
</file>