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56" r:id="rId4"/>
    <p:sldId id="278" r:id="rId5"/>
    <p:sldId id="277" r:id="rId6"/>
    <p:sldId id="275" r:id="rId7"/>
    <p:sldId id="279" r:id="rId8"/>
    <p:sldId id="284" r:id="rId9"/>
    <p:sldId id="283" r:id="rId10"/>
    <p:sldId id="281" r:id="rId11"/>
    <p:sldId id="273" r:id="rId12"/>
    <p:sldId id="28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Plugins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plugins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Forma de expandir as funcionalidades do aplicativo</a:t>
            </a:r>
            <a:endParaRPr lang="pt-BR" dirty="0" smtClean="0"/>
          </a:p>
          <a:p>
            <a:r>
              <a:rPr lang="pt-BR" dirty="0" smtClean="0"/>
              <a:t>Plugin Online</a:t>
            </a:r>
          </a:p>
          <a:p>
            <a:r>
              <a:rPr lang="pt-BR" dirty="0"/>
              <a:t>Plugin </a:t>
            </a:r>
            <a:r>
              <a:rPr lang="pt-BR" dirty="0" smtClean="0"/>
              <a:t>Embutido</a:t>
            </a:r>
          </a:p>
          <a:p>
            <a:r>
              <a:rPr lang="pt-BR" dirty="0" smtClean="0"/>
              <a:t>Exemplos de plugins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plugins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[Online] Guia Digital</a:t>
            </a:r>
          </a:p>
          <a:p>
            <a:r>
              <a:rPr lang="pt-BR" b="1" dirty="0" smtClean="0"/>
              <a:t>[Online] Repertórios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89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1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plugins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[Embutido] Bíblia</a:t>
            </a:r>
          </a:p>
          <a:p>
            <a:r>
              <a:rPr lang="pt-BR" dirty="0" smtClean="0"/>
              <a:t>[Embutido] Liturgia Diária</a:t>
            </a:r>
          </a:p>
          <a:p>
            <a:r>
              <a:rPr lang="pt-BR" dirty="0"/>
              <a:t>[Embutido</a:t>
            </a:r>
            <a:r>
              <a:rPr lang="pt-BR" dirty="0" smtClean="0"/>
              <a:t>] Santo do Dia</a:t>
            </a:r>
          </a:p>
          <a:p>
            <a:r>
              <a:rPr lang="pt-BR" b="1" dirty="0" smtClean="0"/>
              <a:t>[Online] Guia Digital</a:t>
            </a:r>
          </a:p>
          <a:p>
            <a:r>
              <a:rPr lang="pt-BR" dirty="0"/>
              <a:t>[Online</a:t>
            </a:r>
            <a:r>
              <a:rPr lang="pt-BR" dirty="0" smtClean="0"/>
              <a:t>] Homilia Diária</a:t>
            </a:r>
          </a:p>
          <a:p>
            <a:r>
              <a:rPr lang="pt-BR" dirty="0"/>
              <a:t>[Online] </a:t>
            </a:r>
            <a:r>
              <a:rPr lang="pt-BR" dirty="0" smtClean="0"/>
              <a:t>Mensagens de Nossa Senhora</a:t>
            </a:r>
          </a:p>
          <a:p>
            <a:r>
              <a:rPr lang="pt-BR" dirty="0"/>
              <a:t>[Online] </a:t>
            </a:r>
            <a:r>
              <a:rPr lang="pt-BR" dirty="0" smtClean="0"/>
              <a:t>Lista de PodCast (RadioAmérica)</a:t>
            </a:r>
          </a:p>
          <a:p>
            <a:r>
              <a:rPr lang="pt-BR" b="1" dirty="0" smtClean="0"/>
              <a:t>[Online] Repertórios</a:t>
            </a:r>
            <a:endParaRPr lang="pt-BR" b="1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937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Plugin Online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integração de ferramenta somente no lado da atualização online do aplicativo</a:t>
            </a:r>
          </a:p>
          <a:p>
            <a:r>
              <a:rPr lang="pt-BR" dirty="0" smtClean="0"/>
              <a:t>Para utiliza-lo é necessário instala-lo e realizar uma publicação online.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6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380312" y="62068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00192" y="3984046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380312" y="1484784"/>
            <a:ext cx="144016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94826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27686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6035544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00192" y="4869160"/>
            <a:ext cx="1440160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12160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144016" y="1927238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1</a:t>
            </a:r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146693" y="2813101"/>
            <a:ext cx="144016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2</a:t>
            </a:r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1547664" y="4420269"/>
            <a:ext cx="164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HTML5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1501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144520" y="620688"/>
            <a:ext cx="199948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</a:t>
            </a:r>
            <a:r>
              <a:rPr lang="pt-BR" dirty="0" smtClean="0"/>
              <a:t>2</a:t>
            </a:r>
          </a:p>
          <a:p>
            <a:pPr algn="ctr"/>
            <a:r>
              <a:rPr lang="pt-BR" b="1" dirty="0"/>
              <a:t>[</a:t>
            </a:r>
            <a:r>
              <a:rPr lang="pt-BR" b="1" dirty="0" smtClean="0"/>
              <a:t>+ Plugins Online]</a:t>
            </a:r>
          </a:p>
          <a:p>
            <a:pPr algn="ctr"/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72200" y="3984046"/>
            <a:ext cx="208823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</a:p>
          <a:p>
            <a:pPr algn="ctr"/>
            <a:r>
              <a:rPr lang="pt-BR" b="1" dirty="0" smtClean="0"/>
              <a:t>[+ Plugins Online]</a:t>
            </a:r>
          </a:p>
          <a:p>
            <a:pPr algn="ctr"/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144520" y="1484784"/>
            <a:ext cx="199948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712472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041076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5986840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72200" y="4869160"/>
            <a:ext cx="2088232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63456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0" y="2111089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</a:t>
            </a:r>
            <a:r>
              <a:rPr lang="pt-BR" dirty="0" smtClean="0"/>
              <a:t>1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2677" y="2996952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</a:t>
            </a:r>
            <a:r>
              <a:rPr lang="pt-BR" dirty="0" smtClean="0"/>
              <a:t>2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1547664" y="4420269"/>
            <a:ext cx="164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HTML5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3536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Plugin Embutido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uma integração de ferramenta no lado do aplicativo APK</a:t>
            </a:r>
          </a:p>
          <a:p>
            <a:pPr lvl="1"/>
            <a:r>
              <a:rPr lang="pt-BR" dirty="0" smtClean="0"/>
              <a:t>Geralmente associado a quantidade de dados necessários para realizar essa atualização</a:t>
            </a:r>
            <a:endParaRPr lang="pt-BR" dirty="0" smtClean="0"/>
          </a:p>
          <a:p>
            <a:r>
              <a:rPr lang="pt-BR" dirty="0" smtClean="0"/>
              <a:t>Para utiliza-lo é necessário instala-lo e refazer o processo de criação do APK</a:t>
            </a:r>
            <a:endParaRPr lang="pt-BR" dirty="0" smtClean="0"/>
          </a:p>
          <a:p>
            <a:r>
              <a:rPr lang="pt-BR" dirty="0" smtClean="0"/>
              <a:t>Ao final é necessário fazer </a:t>
            </a:r>
            <a:r>
              <a:rPr lang="pt-BR" dirty="0" smtClean="0"/>
              <a:t>upload para a loja do </a:t>
            </a:r>
            <a:r>
              <a:rPr lang="pt-BR" dirty="0" smtClean="0"/>
              <a:t>Google Play</a:t>
            </a:r>
            <a:endParaRPr lang="pt-BR" dirty="0" smtClean="0"/>
          </a:p>
          <a:p>
            <a:pPr lvl="1"/>
            <a:r>
              <a:rPr lang="pt-BR" dirty="0"/>
              <a:t>S</a:t>
            </a:r>
            <a:r>
              <a:rPr lang="pt-BR" dirty="0" smtClean="0"/>
              <a:t>ó depois da atualização: enviar conteúdo que usa o pacote </a:t>
            </a:r>
            <a:r>
              <a:rPr lang="pt-BR" dirty="0" smtClean="0"/>
              <a:t>embutido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757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27" idx="0"/>
            <a:endCxn id="2" idx="2"/>
          </p:cNvCxnSpPr>
          <p:nvPr/>
        </p:nvCxnSpPr>
        <p:spPr>
          <a:xfrm>
            <a:off x="2987824" y="2229450"/>
            <a:ext cx="2304256" cy="41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4"/>
            <a:endCxn id="6" idx="4"/>
          </p:cNvCxnSpPr>
          <p:nvPr/>
        </p:nvCxnSpPr>
        <p:spPr>
          <a:xfrm flipV="1">
            <a:off x="6226739" y="2270653"/>
            <a:ext cx="1886959" cy="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8113698" y="1844824"/>
            <a:ext cx="425391" cy="85165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" name="Can 1"/>
          <p:cNvSpPr/>
          <p:nvPr/>
        </p:nvSpPr>
        <p:spPr>
          <a:xfrm>
            <a:off x="5292080" y="1754519"/>
            <a:ext cx="934659" cy="103305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Play Store</a:t>
            </a:r>
          </a:p>
          <a:p>
            <a:pPr algn="ctr"/>
            <a:r>
              <a:rPr lang="pt-BR" sz="1600" b="1" dirty="0" smtClean="0"/>
              <a:t>(google)</a:t>
            </a:r>
            <a:endParaRPr lang="pt-BR" sz="1200" b="1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107504" y="1317932"/>
            <a:ext cx="1458429" cy="91151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Fonte Java</a:t>
            </a:r>
          </a:p>
          <a:p>
            <a:pPr algn="ctr"/>
            <a:r>
              <a:rPr lang="pt-BR" sz="1600" dirty="0" smtClean="0"/>
              <a:t>(Android)</a:t>
            </a:r>
            <a:endParaRPr lang="pt-BR" sz="1600" dirty="0"/>
          </a:p>
          <a:p>
            <a:pPr algn="ctr"/>
            <a:endParaRPr lang="pt-BR" sz="1600" dirty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3131840" y="1986379"/>
            <a:ext cx="717974" cy="486143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APK</a:t>
            </a:r>
            <a:endParaRPr lang="pt-BR" sz="1600" b="1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107656" y="2229450"/>
            <a:ext cx="1458276" cy="91151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Pacote</a:t>
            </a:r>
          </a:p>
          <a:p>
            <a:pPr algn="ctr"/>
            <a:r>
              <a:rPr lang="pt-BR" sz="1600" dirty="0" smtClean="0"/>
              <a:t>Embutido</a:t>
            </a:r>
            <a:endParaRPr lang="pt-BR" sz="1600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1383629" y="1317932"/>
            <a:ext cx="1604195" cy="182303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Ferramenta</a:t>
            </a:r>
          </a:p>
          <a:p>
            <a:pPr algn="ctr"/>
            <a:r>
              <a:rPr lang="pt-BR" sz="1600" dirty="0" smtClean="0"/>
              <a:t>AndroidStudio</a:t>
            </a:r>
            <a:endParaRPr lang="pt-BR" sz="1600" dirty="0"/>
          </a:p>
        </p:txBody>
      </p:sp>
      <p:sp>
        <p:nvSpPr>
          <p:cNvPr id="31" name="Cloud 30"/>
          <p:cNvSpPr/>
          <p:nvPr/>
        </p:nvSpPr>
        <p:spPr>
          <a:xfrm>
            <a:off x="4139952" y="1986759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Cloud 36"/>
          <p:cNvSpPr/>
          <p:nvPr/>
        </p:nvSpPr>
        <p:spPr>
          <a:xfrm>
            <a:off x="6444208" y="1988840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TextBox 38"/>
          <p:cNvSpPr txBox="1"/>
          <p:nvPr/>
        </p:nvSpPr>
        <p:spPr>
          <a:xfrm>
            <a:off x="467544" y="375047"/>
            <a:ext cx="306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Computador</a:t>
            </a:r>
          </a:p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(Windows/Mac/Linux)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95936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80312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37663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Internet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0312" y="378538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Smartphone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8084" y="205155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3573016"/>
            <a:ext cx="2965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 do pacote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e nome de versão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Chave de assinatura</a:t>
            </a:r>
            <a:endParaRPr lang="pt-B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11960" y="3573016"/>
            <a:ext cx="3008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na Play Store </a:t>
            </a:r>
            <a:r>
              <a:rPr lang="pt-BR" b="1" dirty="0" smtClean="0"/>
              <a:t>paga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Logo, banners e fotos do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Descrição geral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0312" y="3573016"/>
            <a:ext cx="176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Acessar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Instalar App</a:t>
            </a:r>
          </a:p>
        </p:txBody>
      </p:sp>
      <p:sp>
        <p:nvSpPr>
          <p:cNvPr id="45" name="Curved Down Arrow 44"/>
          <p:cNvSpPr/>
          <p:nvPr/>
        </p:nvSpPr>
        <p:spPr>
          <a:xfrm flipV="1">
            <a:off x="3319543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0116" y="6228020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Publicação</a:t>
            </a:r>
          </a:p>
        </p:txBody>
      </p:sp>
      <p:sp>
        <p:nvSpPr>
          <p:cNvPr id="48" name="Curved Down Arrow 47"/>
          <p:cNvSpPr/>
          <p:nvPr/>
        </p:nvSpPr>
        <p:spPr>
          <a:xfrm flipV="1">
            <a:off x="6703919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04842" y="6228020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30243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27" idx="0"/>
            <a:endCxn id="2" idx="2"/>
          </p:cNvCxnSpPr>
          <p:nvPr/>
        </p:nvCxnSpPr>
        <p:spPr>
          <a:xfrm>
            <a:off x="3131840" y="2229450"/>
            <a:ext cx="2160240" cy="41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4"/>
            <a:endCxn id="6" idx="4"/>
          </p:cNvCxnSpPr>
          <p:nvPr/>
        </p:nvCxnSpPr>
        <p:spPr>
          <a:xfrm flipV="1">
            <a:off x="6226739" y="2270653"/>
            <a:ext cx="1886959" cy="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8113698" y="1844824"/>
            <a:ext cx="425391" cy="85165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" name="Can 1"/>
          <p:cNvSpPr/>
          <p:nvPr/>
        </p:nvSpPr>
        <p:spPr>
          <a:xfrm>
            <a:off x="5292080" y="1754519"/>
            <a:ext cx="934659" cy="1033054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Play Store</a:t>
            </a:r>
          </a:p>
          <a:p>
            <a:pPr algn="ctr"/>
            <a:r>
              <a:rPr lang="pt-BR" sz="1600" b="1" dirty="0" smtClean="0"/>
              <a:t>(google)</a:t>
            </a:r>
            <a:endParaRPr lang="pt-BR" sz="1200" b="1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35497" y="1317932"/>
            <a:ext cx="1966634" cy="91151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Fonte Java</a:t>
            </a:r>
          </a:p>
          <a:p>
            <a:pPr algn="ctr"/>
            <a:r>
              <a:rPr lang="pt-BR" sz="1600" dirty="0" smtClean="0"/>
              <a:t>(Android)</a:t>
            </a:r>
            <a:endParaRPr lang="pt-BR" sz="1600" dirty="0"/>
          </a:p>
          <a:p>
            <a:pPr algn="ctr"/>
            <a:endParaRPr lang="pt-BR" sz="1600" dirty="0"/>
          </a:p>
        </p:txBody>
      </p:sp>
      <p:sp>
        <p:nvSpPr>
          <p:cNvPr id="3" name="Snip Same Side Corner Rectangle 2"/>
          <p:cNvSpPr/>
          <p:nvPr/>
        </p:nvSpPr>
        <p:spPr>
          <a:xfrm>
            <a:off x="3277962" y="1986379"/>
            <a:ext cx="717974" cy="486143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APK</a:t>
            </a:r>
            <a:endParaRPr lang="pt-BR" sz="1600" b="1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35497" y="2229450"/>
            <a:ext cx="1842816" cy="91151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Pacote</a:t>
            </a:r>
          </a:p>
          <a:p>
            <a:pPr algn="ctr"/>
            <a:r>
              <a:rPr lang="pt-BR" sz="1400" dirty="0" smtClean="0"/>
              <a:t>Embutido</a:t>
            </a:r>
          </a:p>
          <a:p>
            <a:pPr algn="ctr"/>
            <a:r>
              <a:rPr lang="pt-BR" sz="1400" b="1" dirty="0" smtClean="0"/>
              <a:t>[+Plugins Embutidos]</a:t>
            </a:r>
            <a:endParaRPr lang="pt-BR" sz="1400" b="1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1734297" y="1317932"/>
            <a:ext cx="1397543" cy="182303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Ferramenta</a:t>
            </a:r>
          </a:p>
          <a:p>
            <a:pPr algn="ctr"/>
            <a:r>
              <a:rPr lang="pt-BR" sz="1400" dirty="0" smtClean="0"/>
              <a:t>AndroidStudio</a:t>
            </a:r>
            <a:endParaRPr lang="pt-BR" sz="1400" dirty="0"/>
          </a:p>
        </p:txBody>
      </p:sp>
      <p:sp>
        <p:nvSpPr>
          <p:cNvPr id="31" name="Cloud 30"/>
          <p:cNvSpPr/>
          <p:nvPr/>
        </p:nvSpPr>
        <p:spPr>
          <a:xfrm>
            <a:off x="4139952" y="1986759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Cloud 36"/>
          <p:cNvSpPr/>
          <p:nvPr/>
        </p:nvSpPr>
        <p:spPr>
          <a:xfrm>
            <a:off x="6444208" y="1988840"/>
            <a:ext cx="776723" cy="50613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9" name="TextBox 38"/>
          <p:cNvSpPr txBox="1"/>
          <p:nvPr/>
        </p:nvSpPr>
        <p:spPr>
          <a:xfrm>
            <a:off x="467544" y="375047"/>
            <a:ext cx="306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Computador</a:t>
            </a:r>
          </a:p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(Windows/Mac/Linux)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95936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80312" y="908720"/>
            <a:ext cx="0" cy="504056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376634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Internet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0312" y="378538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1"/>
                </a:solidFill>
              </a:rPr>
              <a:t>Smartphone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8084" y="205155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3573016"/>
            <a:ext cx="2965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Nome do pacote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e nome de versão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Chave de assinatura</a:t>
            </a:r>
            <a:endParaRPr lang="pt-B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11960" y="3573016"/>
            <a:ext cx="3008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na Play Store </a:t>
            </a:r>
            <a:r>
              <a:rPr lang="pt-BR" b="1" dirty="0" smtClean="0"/>
              <a:t>paga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Logo, banners e fotos do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Descrição geral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0312" y="3573016"/>
            <a:ext cx="176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Necessário: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Acessar Play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Instalar App</a:t>
            </a:r>
          </a:p>
        </p:txBody>
      </p:sp>
      <p:sp>
        <p:nvSpPr>
          <p:cNvPr id="45" name="Curved Down Arrow 44"/>
          <p:cNvSpPr/>
          <p:nvPr/>
        </p:nvSpPr>
        <p:spPr>
          <a:xfrm flipV="1">
            <a:off x="3319543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0116" y="6228020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Publicação</a:t>
            </a:r>
          </a:p>
        </p:txBody>
      </p:sp>
      <p:sp>
        <p:nvSpPr>
          <p:cNvPr id="48" name="Curved Down Arrow 47"/>
          <p:cNvSpPr/>
          <p:nvPr/>
        </p:nvSpPr>
        <p:spPr>
          <a:xfrm flipV="1">
            <a:off x="6703919" y="5733256"/>
            <a:ext cx="1396473" cy="504056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04842" y="6228020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11090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7144520" y="620688"/>
            <a:ext cx="1999480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</a:t>
            </a:r>
            <a:r>
              <a:rPr lang="pt-BR" dirty="0" smtClean="0"/>
              <a:t>2</a:t>
            </a:r>
          </a:p>
          <a:p>
            <a:pPr algn="ctr"/>
            <a:r>
              <a:rPr lang="pt-BR" b="1" dirty="0"/>
              <a:t>[</a:t>
            </a:r>
            <a:r>
              <a:rPr lang="pt-BR" b="1" dirty="0" smtClean="0"/>
              <a:t>+ Plugins Online]</a:t>
            </a:r>
          </a:p>
          <a:p>
            <a:pPr algn="ctr"/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72200" y="3984046"/>
            <a:ext cx="208823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</a:p>
          <a:p>
            <a:pPr algn="ctr"/>
            <a:r>
              <a:rPr lang="pt-BR" b="1" dirty="0" smtClean="0"/>
              <a:t>[+ Plugins Online]</a:t>
            </a:r>
          </a:p>
          <a:p>
            <a:pPr algn="ctr"/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7144520" y="1484784"/>
            <a:ext cx="1999480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Embutido</a:t>
            </a:r>
            <a:endParaRPr lang="pt-BR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712472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041076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5986840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72200" y="4869160"/>
            <a:ext cx="2088232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63456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0" y="2111089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</a:t>
            </a:r>
            <a:r>
              <a:rPr lang="pt-BR" dirty="0" smtClean="0"/>
              <a:t>1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2677" y="2996952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</a:t>
            </a:r>
            <a:r>
              <a:rPr lang="pt-BR" dirty="0" smtClean="0"/>
              <a:t>2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1547664" y="4420269"/>
            <a:ext cx="164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HTML5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1969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nip Single Corner Rectangle 28"/>
          <p:cNvSpPr/>
          <p:nvPr/>
        </p:nvSpPr>
        <p:spPr>
          <a:xfrm>
            <a:off x="6964509" y="620688"/>
            <a:ext cx="2179491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</a:t>
            </a:r>
            <a:r>
              <a:rPr lang="pt-BR" dirty="0" smtClean="0"/>
              <a:t>2</a:t>
            </a:r>
          </a:p>
          <a:p>
            <a:pPr algn="ctr"/>
            <a:r>
              <a:rPr lang="pt-BR" b="1" dirty="0"/>
              <a:t>[</a:t>
            </a:r>
            <a:r>
              <a:rPr lang="pt-BR" b="1" dirty="0" smtClean="0"/>
              <a:t>+ Plugins Online]</a:t>
            </a:r>
          </a:p>
          <a:p>
            <a:pPr algn="ctr"/>
            <a:endParaRPr lang="pt-BR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372200" y="3984046"/>
            <a:ext cx="208823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</a:t>
            </a:r>
          </a:p>
          <a:p>
            <a:pPr algn="ctr"/>
            <a:r>
              <a:rPr lang="pt-BR" b="1" dirty="0" smtClean="0"/>
              <a:t>[+ Plugins Online]</a:t>
            </a:r>
          </a:p>
          <a:p>
            <a:pPr algn="ctr"/>
            <a:endParaRPr lang="pt-BR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6964509" y="1484784"/>
            <a:ext cx="2179491" cy="108012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Pacote</a:t>
            </a:r>
          </a:p>
          <a:p>
            <a:pPr algn="ctr"/>
            <a:r>
              <a:rPr lang="pt-BR" sz="1600" dirty="0" smtClean="0"/>
              <a:t>Embutido</a:t>
            </a:r>
          </a:p>
          <a:p>
            <a:pPr algn="ctr"/>
            <a:r>
              <a:rPr lang="pt-BR" sz="1600" b="1" dirty="0"/>
              <a:t>[</a:t>
            </a:r>
            <a:r>
              <a:rPr lang="pt-BR" sz="1600" b="1" dirty="0" smtClean="0"/>
              <a:t>+Plugins Embutidos]</a:t>
            </a:r>
            <a:endParaRPr lang="pt-BR" sz="1600" b="1" dirty="0"/>
          </a:p>
        </p:txBody>
      </p:sp>
      <p:sp>
        <p:nvSpPr>
          <p:cNvPr id="5" name="Can 4"/>
          <p:cNvSpPr/>
          <p:nvPr/>
        </p:nvSpPr>
        <p:spPr>
          <a:xfrm>
            <a:off x="1331640" y="1387644"/>
            <a:ext cx="1800200" cy="106567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 Drive</a:t>
            </a:r>
            <a:endParaRPr lang="pt-BR" dirty="0"/>
          </a:p>
        </p:txBody>
      </p:sp>
      <p:sp>
        <p:nvSpPr>
          <p:cNvPr id="6" name="Bevel 5"/>
          <p:cNvSpPr/>
          <p:nvPr/>
        </p:nvSpPr>
        <p:spPr>
          <a:xfrm>
            <a:off x="6588224" y="1192674"/>
            <a:ext cx="504075" cy="1009188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5820478" y="2192570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5470824" y="846042"/>
            <a:ext cx="67625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335488" y="1134612"/>
            <a:ext cx="360040" cy="79262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urved Connector 14"/>
          <p:cNvCxnSpPr>
            <a:stCxn id="8" idx="1"/>
            <a:endCxn id="9" idx="1"/>
          </p:cNvCxnSpPr>
          <p:nvPr/>
        </p:nvCxnSpPr>
        <p:spPr>
          <a:xfrm rot="10800000">
            <a:off x="3660338" y="3859141"/>
            <a:ext cx="1155049" cy="768594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5" idx="3"/>
          </p:cNvCxnSpPr>
          <p:nvPr/>
        </p:nvCxnSpPr>
        <p:spPr>
          <a:xfrm rot="10800000">
            <a:off x="2231741" y="2453323"/>
            <a:ext cx="856107" cy="104673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4"/>
            <a:endCxn id="4" idx="2"/>
          </p:cNvCxnSpPr>
          <p:nvPr/>
        </p:nvCxnSpPr>
        <p:spPr>
          <a:xfrm flipV="1">
            <a:off x="3131840" y="1268760"/>
            <a:ext cx="435930" cy="651723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0"/>
            <a:endCxn id="10" idx="2"/>
          </p:cNvCxnSpPr>
          <p:nvPr/>
        </p:nvCxnSpPr>
        <p:spPr>
          <a:xfrm>
            <a:off x="4814343" y="1268760"/>
            <a:ext cx="521145" cy="262165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Lightning Bolt 27"/>
          <p:cNvSpPr/>
          <p:nvPr/>
        </p:nvSpPr>
        <p:spPr>
          <a:xfrm rot="19397721">
            <a:off x="5986840" y="1077576"/>
            <a:ext cx="453752" cy="644532"/>
          </a:xfrm>
          <a:prstGeom prst="lightningBol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nip Single Corner Rectangle 31"/>
          <p:cNvSpPr/>
          <p:nvPr/>
        </p:nvSpPr>
        <p:spPr>
          <a:xfrm>
            <a:off x="6372200" y="4869160"/>
            <a:ext cx="2088232" cy="1080120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815386" y="4005064"/>
            <a:ext cx="1656184" cy="124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Computador</a:t>
            </a:r>
            <a:endParaRPr lang="pt-BR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63456" y="1700808"/>
            <a:ext cx="459410" cy="930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0" y="2111089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</a:t>
            </a:r>
            <a:r>
              <a:rPr lang="pt-BR" dirty="0" smtClean="0"/>
              <a:t>1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2677" y="2996952"/>
            <a:ext cx="1979712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</a:t>
            </a:r>
          </a:p>
          <a:p>
            <a:pPr algn="ctr"/>
            <a:r>
              <a:rPr lang="pt-BR" dirty="0" smtClean="0"/>
              <a:t>Online </a:t>
            </a:r>
            <a:r>
              <a:rPr lang="pt-BR" dirty="0" smtClean="0"/>
              <a:t>2</a:t>
            </a:r>
          </a:p>
          <a:p>
            <a:pPr algn="ctr"/>
            <a:r>
              <a:rPr lang="pt-BR" b="1" dirty="0" smtClean="0"/>
              <a:t>[+Plugins Online]</a:t>
            </a:r>
          </a:p>
          <a:p>
            <a:pPr algn="ctr"/>
            <a:endParaRPr lang="pt-BR" dirty="0"/>
          </a:p>
        </p:txBody>
      </p:sp>
      <p:sp>
        <p:nvSpPr>
          <p:cNvPr id="4" name="Cloud 3"/>
          <p:cNvSpPr/>
          <p:nvPr/>
        </p:nvSpPr>
        <p:spPr>
          <a:xfrm>
            <a:off x="3563888" y="898851"/>
            <a:ext cx="1251498" cy="7398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loud 8"/>
          <p:cNvSpPr/>
          <p:nvPr/>
        </p:nvSpPr>
        <p:spPr>
          <a:xfrm>
            <a:off x="3084273" y="3140203"/>
            <a:ext cx="1152128" cy="71970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1547664" y="4420269"/>
            <a:ext cx="1644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HTML5</a:t>
            </a:r>
          </a:p>
          <a:p>
            <a:r>
              <a:rPr lang="pt-BR" sz="2800" b="1" dirty="0" smtClean="0">
                <a:solidFill>
                  <a:schemeClr val="accent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550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431</Words>
  <Application>Microsoft Office PowerPoint</Application>
  <PresentationFormat>On-screen Show (4:3)</PresentationFormat>
  <Paragraphs>168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Plugins</vt:lpstr>
      <vt:lpstr>Plugin Online</vt:lpstr>
      <vt:lpstr>PowerPoint Presentation</vt:lpstr>
      <vt:lpstr>PowerPoint Presentation</vt:lpstr>
      <vt:lpstr>Plugin Embutido</vt:lpstr>
      <vt:lpstr>PowerPoint Presentation</vt:lpstr>
      <vt:lpstr>PowerPoint Presentation</vt:lpstr>
      <vt:lpstr>PowerPoint Presentation</vt:lpstr>
      <vt:lpstr>PowerPoint Presentation</vt:lpstr>
      <vt:lpstr>Exemplo de plugins</vt:lpstr>
      <vt:lpstr>FIM</vt:lpstr>
      <vt:lpstr>Exemplo de plugins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48</cp:revision>
  <dcterms:created xsi:type="dcterms:W3CDTF">2017-01-24T12:42:41Z</dcterms:created>
  <dcterms:modified xsi:type="dcterms:W3CDTF">2017-02-08T17:58:07Z</dcterms:modified>
</cp:coreProperties>
</file>