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1" r:id="rId4"/>
    <p:sldId id="279" r:id="rId5"/>
    <p:sldId id="280" r:id="rId6"/>
    <p:sldId id="275" r:id="rId7"/>
    <p:sldId id="277" r:id="rId8"/>
    <p:sldId id="276" r:id="rId9"/>
    <p:sldId id="27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7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Plugin Online Guia Digital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 guia digital</a:t>
            </a:r>
            <a:r>
              <a:rPr lang="pt-BR" dirty="0" smtClean="0"/>
              <a:t>?</a:t>
            </a:r>
          </a:p>
          <a:p>
            <a:r>
              <a:rPr lang="pt-BR" dirty="0" smtClean="0"/>
              <a:t>Funcionamento</a:t>
            </a:r>
            <a:endParaRPr lang="pt-BR" dirty="0"/>
          </a:p>
          <a:p>
            <a:r>
              <a:rPr lang="pt-BR" dirty="0" smtClean="0"/>
              <a:t>Parte1</a:t>
            </a:r>
            <a:r>
              <a:rPr lang="pt-BR" dirty="0"/>
              <a:t>: instalar</a:t>
            </a:r>
          </a:p>
          <a:p>
            <a:r>
              <a:rPr lang="pt-BR" dirty="0" smtClean="0"/>
              <a:t>Parte2: Criar e integrar um guia digital</a:t>
            </a:r>
          </a:p>
          <a:p>
            <a:r>
              <a:rPr lang="pt-BR" dirty="0" smtClean="0"/>
              <a:t>Parte3: </a:t>
            </a:r>
            <a:r>
              <a:rPr lang="pt-BR" dirty="0"/>
              <a:t>Atualizar </a:t>
            </a:r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328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guia digital?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 guia digital?</a:t>
            </a:r>
          </a:p>
          <a:p>
            <a:pPr lvl="1"/>
            <a:r>
              <a:rPr lang="pt-BR" dirty="0" smtClean="0"/>
              <a:t>História</a:t>
            </a:r>
          </a:p>
          <a:p>
            <a:pPr lvl="1"/>
            <a:r>
              <a:rPr lang="pt-BR" dirty="0" smtClean="0"/>
              <a:t>Exemplos</a:t>
            </a:r>
          </a:p>
          <a:p>
            <a:pPr lvl="2"/>
            <a:r>
              <a:rPr lang="pt-BR" dirty="0" smtClean="0"/>
              <a:t>Novenas</a:t>
            </a:r>
          </a:p>
          <a:p>
            <a:pPr lvl="2"/>
            <a:r>
              <a:rPr lang="pt-BR" dirty="0" smtClean="0"/>
              <a:t>Texto </a:t>
            </a:r>
            <a:r>
              <a:rPr lang="pt-BR" dirty="0"/>
              <a:t>com separação por </a:t>
            </a:r>
            <a:r>
              <a:rPr lang="pt-BR" dirty="0" smtClean="0"/>
              <a:t>dias</a:t>
            </a:r>
          </a:p>
          <a:p>
            <a:pPr lvl="2"/>
            <a:r>
              <a:rPr lang="pt-BR" dirty="0" smtClean="0"/>
              <a:t>Documento </a:t>
            </a:r>
            <a:r>
              <a:rPr lang="pt-BR" dirty="0"/>
              <a:t>formatado em formato </a:t>
            </a:r>
            <a:r>
              <a:rPr lang="pt-BR" dirty="0" smtClean="0"/>
              <a:t>digital</a:t>
            </a:r>
          </a:p>
          <a:p>
            <a:pPr lvl="2"/>
            <a:r>
              <a:rPr lang="pt-BR" smtClean="0"/>
              <a:t>Via-sacra em formato digital para ser feita em vários dias...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8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>
            <a:off x="6588224" y="3573016"/>
            <a:ext cx="1776423" cy="457200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Novena.json</a:t>
            </a:r>
            <a:endParaRPr lang="pt-BR" dirty="0"/>
          </a:p>
        </p:txBody>
      </p:sp>
      <p:sp>
        <p:nvSpPr>
          <p:cNvPr id="24" name="Snip Same Side Corner Rectangle 23"/>
          <p:cNvSpPr/>
          <p:nvPr/>
        </p:nvSpPr>
        <p:spPr>
          <a:xfrm>
            <a:off x="1043608" y="2420888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Dia1</a:t>
            </a:r>
            <a:r>
              <a:rPr lang="pt-BR" dirty="0"/>
              <a:t>.txt</a:t>
            </a:r>
          </a:p>
        </p:txBody>
      </p:sp>
      <p:sp>
        <p:nvSpPr>
          <p:cNvPr id="26" name="Snip Same Side Corner Rectangle 25"/>
          <p:cNvSpPr/>
          <p:nvPr/>
        </p:nvSpPr>
        <p:spPr>
          <a:xfrm>
            <a:off x="1043608" y="2996952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Dia2</a:t>
            </a:r>
            <a:r>
              <a:rPr lang="pt-BR" dirty="0"/>
              <a:t>.txt</a:t>
            </a:r>
          </a:p>
        </p:txBody>
      </p:sp>
      <p:sp>
        <p:nvSpPr>
          <p:cNvPr id="27" name="Snip Same Side Corner Rectangle 26"/>
          <p:cNvSpPr/>
          <p:nvPr/>
        </p:nvSpPr>
        <p:spPr>
          <a:xfrm>
            <a:off x="1043608" y="3573016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Dia3</a:t>
            </a:r>
            <a:r>
              <a:rPr lang="pt-BR" dirty="0"/>
              <a:t>.txt</a:t>
            </a:r>
            <a:endParaRPr lang="pt-BR" dirty="0" smtClean="0"/>
          </a:p>
        </p:txBody>
      </p:sp>
      <p:sp>
        <p:nvSpPr>
          <p:cNvPr id="30" name="Snip Same Side Corner Rectangle 29"/>
          <p:cNvSpPr/>
          <p:nvPr/>
        </p:nvSpPr>
        <p:spPr>
          <a:xfrm>
            <a:off x="1043608" y="4149080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Dia4</a:t>
            </a:r>
            <a:r>
              <a:rPr lang="pt-BR" dirty="0"/>
              <a:t>.txt</a:t>
            </a:r>
            <a:endParaRPr lang="pt-BR" dirty="0" smtClean="0"/>
          </a:p>
        </p:txBody>
      </p:sp>
      <p:sp>
        <p:nvSpPr>
          <p:cNvPr id="31" name="Snip Same Side Corner Rectangle 30"/>
          <p:cNvSpPr/>
          <p:nvPr/>
        </p:nvSpPr>
        <p:spPr>
          <a:xfrm>
            <a:off x="1043608" y="4725144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Dia5</a:t>
            </a:r>
            <a:r>
              <a:rPr lang="pt-BR" dirty="0"/>
              <a:t>.txt</a:t>
            </a:r>
            <a:endParaRPr lang="pt-BR" dirty="0" smtClean="0"/>
          </a:p>
        </p:txBody>
      </p:sp>
      <p:sp>
        <p:nvSpPr>
          <p:cNvPr id="33" name="Snip Same Side Corner Rectangle 32"/>
          <p:cNvSpPr/>
          <p:nvPr/>
        </p:nvSpPr>
        <p:spPr>
          <a:xfrm>
            <a:off x="2483768" y="2683768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Dia6</a:t>
            </a:r>
            <a:r>
              <a:rPr lang="pt-BR" dirty="0"/>
              <a:t>.txt</a:t>
            </a:r>
            <a:endParaRPr lang="pt-BR" dirty="0" smtClean="0"/>
          </a:p>
        </p:txBody>
      </p:sp>
      <p:sp>
        <p:nvSpPr>
          <p:cNvPr id="37" name="Snip Same Side Corner Rectangle 36"/>
          <p:cNvSpPr/>
          <p:nvPr/>
        </p:nvSpPr>
        <p:spPr>
          <a:xfrm>
            <a:off x="2483768" y="3259832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Dia7</a:t>
            </a:r>
            <a:r>
              <a:rPr lang="pt-BR" dirty="0"/>
              <a:t>.txt</a:t>
            </a:r>
            <a:endParaRPr lang="pt-BR" dirty="0" smtClean="0"/>
          </a:p>
        </p:txBody>
      </p:sp>
      <p:sp>
        <p:nvSpPr>
          <p:cNvPr id="38" name="Snip Same Side Corner Rectangle 37"/>
          <p:cNvSpPr/>
          <p:nvPr/>
        </p:nvSpPr>
        <p:spPr>
          <a:xfrm>
            <a:off x="2483768" y="3882752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Dia8.txt</a:t>
            </a:r>
          </a:p>
        </p:txBody>
      </p:sp>
      <p:sp>
        <p:nvSpPr>
          <p:cNvPr id="39" name="Snip Same Side Corner Rectangle 38"/>
          <p:cNvSpPr/>
          <p:nvPr/>
        </p:nvSpPr>
        <p:spPr>
          <a:xfrm>
            <a:off x="2483768" y="4483968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Dia9.txt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Funcionamento</a:t>
            </a:r>
            <a:br>
              <a:rPr lang="pt-BR" dirty="0" smtClean="0"/>
            </a:br>
            <a:r>
              <a:rPr lang="pt-BR" dirty="0" smtClean="0"/>
              <a:t>                 </a:t>
            </a:r>
            <a:r>
              <a:rPr lang="pt-BR" sz="3000" dirty="0" smtClean="0"/>
              <a:t>(novena)</a:t>
            </a:r>
            <a:endParaRPr lang="pt-BR" dirty="0"/>
          </a:p>
        </p:txBody>
      </p:sp>
      <p:sp>
        <p:nvSpPr>
          <p:cNvPr id="14" name="Right Arrow 13"/>
          <p:cNvSpPr/>
          <p:nvPr/>
        </p:nvSpPr>
        <p:spPr>
          <a:xfrm>
            <a:off x="3923928" y="3140968"/>
            <a:ext cx="2496164" cy="129614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</a:t>
            </a:r>
            <a:br>
              <a:rPr lang="pt-BR" dirty="0" smtClean="0"/>
            </a:br>
            <a:r>
              <a:rPr lang="pt-BR" dirty="0" smtClean="0"/>
              <a:t>+ 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9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>
            <a:off x="6084168" y="3573016"/>
            <a:ext cx="2232248" cy="457200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OracaoSemanal.json</a:t>
            </a:r>
            <a:endParaRPr lang="pt-BR" dirty="0"/>
          </a:p>
        </p:txBody>
      </p:sp>
      <p:sp>
        <p:nvSpPr>
          <p:cNvPr id="24" name="Snip Same Side Corner Rectangle 23"/>
          <p:cNvSpPr/>
          <p:nvPr/>
        </p:nvSpPr>
        <p:spPr>
          <a:xfrm>
            <a:off x="1043608" y="2420888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seg.txt</a:t>
            </a:r>
            <a:endParaRPr lang="pt-BR" dirty="0"/>
          </a:p>
        </p:txBody>
      </p:sp>
      <p:sp>
        <p:nvSpPr>
          <p:cNvPr id="26" name="Snip Same Side Corner Rectangle 25"/>
          <p:cNvSpPr/>
          <p:nvPr/>
        </p:nvSpPr>
        <p:spPr>
          <a:xfrm>
            <a:off x="1043608" y="2996952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ter.txt</a:t>
            </a:r>
            <a:endParaRPr lang="pt-BR" dirty="0"/>
          </a:p>
        </p:txBody>
      </p:sp>
      <p:sp>
        <p:nvSpPr>
          <p:cNvPr id="27" name="Snip Same Side Corner Rectangle 26"/>
          <p:cNvSpPr/>
          <p:nvPr/>
        </p:nvSpPr>
        <p:spPr>
          <a:xfrm>
            <a:off x="1043608" y="3573016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qua.txt</a:t>
            </a:r>
          </a:p>
        </p:txBody>
      </p:sp>
      <p:sp>
        <p:nvSpPr>
          <p:cNvPr id="30" name="Snip Same Side Corner Rectangle 29"/>
          <p:cNvSpPr/>
          <p:nvPr/>
        </p:nvSpPr>
        <p:spPr>
          <a:xfrm>
            <a:off x="1043608" y="4149080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qui.txt</a:t>
            </a:r>
          </a:p>
        </p:txBody>
      </p:sp>
      <p:sp>
        <p:nvSpPr>
          <p:cNvPr id="31" name="Snip Same Side Corner Rectangle 30"/>
          <p:cNvSpPr/>
          <p:nvPr/>
        </p:nvSpPr>
        <p:spPr>
          <a:xfrm>
            <a:off x="1043608" y="4725144"/>
            <a:ext cx="1224136" cy="457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sex.txt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Funcionamento</a:t>
            </a:r>
            <a:br>
              <a:rPr lang="pt-BR" dirty="0" smtClean="0"/>
            </a:br>
            <a:r>
              <a:rPr lang="pt-BR" sz="3000" dirty="0" smtClean="0"/>
              <a:t>(guia de oração semanal)</a:t>
            </a:r>
            <a:endParaRPr lang="pt-BR" dirty="0"/>
          </a:p>
        </p:txBody>
      </p:sp>
      <p:sp>
        <p:nvSpPr>
          <p:cNvPr id="14" name="Right Arrow 13"/>
          <p:cNvSpPr/>
          <p:nvPr/>
        </p:nvSpPr>
        <p:spPr>
          <a:xfrm>
            <a:off x="3059832" y="3140968"/>
            <a:ext cx="2496164" cy="129614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</a:t>
            </a:r>
            <a:br>
              <a:rPr lang="pt-BR" dirty="0" smtClean="0"/>
            </a:br>
            <a:r>
              <a:rPr lang="pt-BR" dirty="0" smtClean="0"/>
              <a:t>+ 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7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9832" y="2348880"/>
            <a:ext cx="2880320" cy="2448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3248688" y="2564904"/>
            <a:ext cx="2475439" cy="15841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/>
              <a:t>g</a:t>
            </a:r>
            <a:r>
              <a:rPr lang="pt-BR" dirty="0" smtClean="0"/>
              <a:t>uia-digital</a:t>
            </a:r>
            <a:endParaRPr lang="pt-BR" dirty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3358208" y="3187824"/>
            <a:ext cx="2232248" cy="457200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OracaoSemanal.json</a:t>
            </a:r>
            <a:endParaRPr lang="pt-BR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Funcionamento</a:t>
            </a:r>
            <a:br>
              <a:rPr lang="pt-BR" dirty="0" smtClean="0"/>
            </a:br>
            <a:r>
              <a:rPr lang="pt-BR" sz="3000" dirty="0" smtClean="0"/>
              <a:t>(integrando no app)</a:t>
            </a:r>
            <a:endParaRPr lang="pt-BR" dirty="0"/>
          </a:p>
        </p:txBody>
      </p:sp>
      <p:sp>
        <p:nvSpPr>
          <p:cNvPr id="10" name="Snip Same Side Corner Rectangle 9"/>
          <p:cNvSpPr/>
          <p:nvPr/>
        </p:nvSpPr>
        <p:spPr>
          <a:xfrm>
            <a:off x="3586120" y="2730624"/>
            <a:ext cx="1776423" cy="457200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Novena.json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2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Parte1: instalar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Instalação </a:t>
            </a:r>
            <a:r>
              <a:rPr lang="pt-BR" dirty="0"/>
              <a:t>e </a:t>
            </a:r>
            <a:r>
              <a:rPr lang="pt-BR" dirty="0" smtClean="0"/>
              <a:t>configuração</a:t>
            </a:r>
          </a:p>
        </p:txBody>
      </p:sp>
    </p:spTree>
    <p:extLst>
      <p:ext uri="{BB962C8B-B14F-4D97-AF65-F5344CB8AC3E}">
        <p14:creationId xmlns:p14="http://schemas.microsoft.com/office/powerpoint/2010/main" val="37738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Parte2: Criar e integrar um guia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</a:t>
            </a:r>
            <a:r>
              <a:rPr lang="pt-BR" dirty="0"/>
              <a:t>criar guia digital</a:t>
            </a:r>
          </a:p>
          <a:p>
            <a:r>
              <a:rPr lang="pt-BR" dirty="0"/>
              <a:t>Como criar botão de acesso no </a:t>
            </a:r>
            <a:r>
              <a:rPr lang="pt-BR" dirty="0" smtClean="0"/>
              <a:t>aplicativo</a:t>
            </a:r>
          </a:p>
        </p:txBody>
      </p:sp>
    </p:spTree>
    <p:extLst>
      <p:ext uri="{BB962C8B-B14F-4D97-AF65-F5344CB8AC3E}">
        <p14:creationId xmlns:p14="http://schemas.microsoft.com/office/powerpoint/2010/main" val="40323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Parte3: Atualizar 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Atualização </a:t>
            </a:r>
            <a:r>
              <a:rPr lang="pt-BR" dirty="0"/>
              <a:t>do conteúdo online</a:t>
            </a:r>
          </a:p>
        </p:txBody>
      </p:sp>
    </p:spTree>
    <p:extLst>
      <p:ext uri="{BB962C8B-B14F-4D97-AF65-F5344CB8AC3E}">
        <p14:creationId xmlns:p14="http://schemas.microsoft.com/office/powerpoint/2010/main" val="257290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23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125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Plugin Online Guia Digital</vt:lpstr>
      <vt:lpstr>O que é um guia digital?</vt:lpstr>
      <vt:lpstr>PowerPoint Presentation</vt:lpstr>
      <vt:lpstr>PowerPoint Presentation</vt:lpstr>
      <vt:lpstr>PowerPoint Presentation</vt:lpstr>
      <vt:lpstr>Parte1: instalar</vt:lpstr>
      <vt:lpstr>Parte2: Criar e integrar um guia digital</vt:lpstr>
      <vt:lpstr>Parte3: Atualizar conteúdo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41</cp:revision>
  <dcterms:created xsi:type="dcterms:W3CDTF">2017-01-24T12:42:41Z</dcterms:created>
  <dcterms:modified xsi:type="dcterms:W3CDTF">2017-02-11T20:04:42Z</dcterms:modified>
</cp:coreProperties>
</file>