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7" r:id="rId5"/>
    <p:sldId id="280" r:id="rId6"/>
    <p:sldId id="282" r:id="rId7"/>
    <p:sldId id="284" r:id="rId8"/>
    <p:sldId id="283" r:id="rId9"/>
    <p:sldId id="281" r:id="rId10"/>
    <p:sldId id="285" r:id="rId11"/>
    <p:sldId id="279" r:id="rId12"/>
    <p:sldId id="288" r:id="rId13"/>
    <p:sldId id="286" r:id="rId14"/>
    <p:sldId id="289" r:id="rId15"/>
    <p:sldId id="287" r:id="rId16"/>
    <p:sldId id="275" r:id="rId17"/>
    <p:sldId id="276" r:id="rId18"/>
    <p:sldId id="26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26" autoAdjust="0"/>
  </p:normalViewPr>
  <p:slideViewPr>
    <p:cSldViewPr>
      <p:cViewPr>
        <p:scale>
          <a:sx n="75" d="100"/>
          <a:sy n="75" d="100"/>
        </p:scale>
        <p:origin x="-1008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32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76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00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39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74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5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19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33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57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3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94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091D-939D-4326-A7BC-8F5F854801A3}" type="datetimeFigureOut">
              <a:rPr lang="pt-BR" smtClean="0"/>
              <a:t>11/02/2017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4CA0-ABA7-4E22-BF81-8E6BEB1BAF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60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Plugin Repertórios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Parte1: instalar</a:t>
            </a:r>
          </a:p>
          <a:p>
            <a:r>
              <a:rPr lang="pt-BR" dirty="0" smtClean="0"/>
              <a:t>Parte2: Instalar Editores</a:t>
            </a:r>
            <a:endParaRPr lang="pt-BR" dirty="0"/>
          </a:p>
          <a:p>
            <a:r>
              <a:rPr lang="pt-BR" dirty="0" smtClean="0"/>
              <a:t>Parte3: Criar/Editar Músicas e Repertórios</a:t>
            </a:r>
            <a:endParaRPr lang="pt-BR" dirty="0" smtClean="0"/>
          </a:p>
          <a:p>
            <a:r>
              <a:rPr lang="pt-BR" dirty="0" smtClean="0"/>
              <a:t>Parte4: </a:t>
            </a:r>
            <a:r>
              <a:rPr lang="pt-BR" dirty="0"/>
              <a:t>Atualizar </a:t>
            </a:r>
            <a:r>
              <a:rPr lang="pt-BR" dirty="0" smtClean="0"/>
              <a:t>conteúdo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3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827213" y="4941168"/>
            <a:ext cx="1132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1520" y="2204864"/>
            <a:ext cx="5760640" cy="3121496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Na Internet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6273024" y="4725144"/>
            <a:ext cx="2475439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repertorios</a:t>
            </a:r>
            <a:endParaRPr lang="pt-BR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6382544" y="4869160"/>
            <a:ext cx="2232248" cy="457200"/>
          </a:xfrm>
          <a:prstGeom prst="snip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lista_repertorios.json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na </a:t>
            </a:r>
            <a:r>
              <a:rPr lang="pt-BR" b="1" dirty="0" smtClean="0"/>
              <a:t>INTERNET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http://endereco.com/repertorios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2843808" y="3343929"/>
            <a:ext cx="1728192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website-php</a:t>
            </a:r>
          </a:p>
          <a:p>
            <a:pPr algn="ctr"/>
            <a:r>
              <a:rPr lang="pt-BR" sz="1600" dirty="0" smtClean="0"/>
              <a:t>(editor música</a:t>
            </a:r>
          </a:p>
          <a:p>
            <a:pPr algn="ctr"/>
            <a:r>
              <a:rPr lang="pt-BR" sz="1600" dirty="0"/>
              <a:t>e</a:t>
            </a:r>
            <a:r>
              <a:rPr lang="pt-BR" sz="1600" dirty="0" smtClean="0"/>
              <a:t>ditor repertório)</a:t>
            </a:r>
            <a:endParaRPr lang="pt-BR" dirty="0"/>
          </a:p>
        </p:txBody>
      </p:sp>
      <p:cxnSp>
        <p:nvCxnSpPr>
          <p:cNvPr id="11" name="Straight Arrow Connector 10"/>
          <p:cNvCxnSpPr>
            <a:stCxn id="9" idx="3"/>
            <a:endCxn id="30" idx="2"/>
          </p:cNvCxnSpPr>
          <p:nvPr/>
        </p:nvCxnSpPr>
        <p:spPr>
          <a:xfrm flipV="1">
            <a:off x="4572000" y="3799019"/>
            <a:ext cx="2592288" cy="21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>
          <a:xfrm>
            <a:off x="5580112" y="3501008"/>
            <a:ext cx="846094" cy="551094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Elbow Connector 24"/>
          <p:cNvCxnSpPr>
            <a:stCxn id="13" idx="0"/>
            <a:endCxn id="9" idx="2"/>
          </p:cNvCxnSpPr>
          <p:nvPr/>
        </p:nvCxnSpPr>
        <p:spPr>
          <a:xfrm rot="5400000" flipH="1" flipV="1">
            <a:off x="2557180" y="4726548"/>
            <a:ext cx="1618943" cy="68250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miley Face 12"/>
          <p:cNvSpPr/>
          <p:nvPr/>
        </p:nvSpPr>
        <p:spPr>
          <a:xfrm>
            <a:off x="2665358" y="5877272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miley Face 13"/>
          <p:cNvSpPr/>
          <p:nvPr/>
        </p:nvSpPr>
        <p:spPr>
          <a:xfrm>
            <a:off x="4105518" y="5877272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miley Face 14"/>
          <p:cNvSpPr/>
          <p:nvPr/>
        </p:nvSpPr>
        <p:spPr>
          <a:xfrm>
            <a:off x="1225198" y="5874866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Elbow Connector 28"/>
          <p:cNvCxnSpPr>
            <a:stCxn id="14" idx="0"/>
            <a:endCxn id="9" idx="2"/>
          </p:cNvCxnSpPr>
          <p:nvPr/>
        </p:nvCxnSpPr>
        <p:spPr>
          <a:xfrm rot="16200000" flipV="1">
            <a:off x="3277260" y="4688974"/>
            <a:ext cx="1618943" cy="75765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0"/>
            <a:endCxn id="9" idx="2"/>
          </p:cNvCxnSpPr>
          <p:nvPr/>
        </p:nvCxnSpPr>
        <p:spPr>
          <a:xfrm rot="5400000" flipH="1" flipV="1">
            <a:off x="1838303" y="4005265"/>
            <a:ext cx="1616537" cy="212266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6" idx="3"/>
          </p:cNvCxnSpPr>
          <p:nvPr/>
        </p:nvCxnSpPr>
        <p:spPr>
          <a:xfrm flipH="1">
            <a:off x="7498668" y="4015043"/>
            <a:ext cx="25660" cy="854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Smiley Face 29"/>
          <p:cNvSpPr/>
          <p:nvPr/>
        </p:nvSpPr>
        <p:spPr>
          <a:xfrm>
            <a:off x="7164288" y="3438979"/>
            <a:ext cx="720080" cy="720080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loud 34"/>
          <p:cNvSpPr/>
          <p:nvPr/>
        </p:nvSpPr>
        <p:spPr>
          <a:xfrm>
            <a:off x="4229962" y="5169768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loud 35"/>
          <p:cNvSpPr/>
          <p:nvPr/>
        </p:nvSpPr>
        <p:spPr>
          <a:xfrm>
            <a:off x="2717794" y="5170255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loud 36"/>
          <p:cNvSpPr/>
          <p:nvPr/>
        </p:nvSpPr>
        <p:spPr>
          <a:xfrm>
            <a:off x="1277634" y="5170255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ctangle 39"/>
          <p:cNvSpPr/>
          <p:nvPr/>
        </p:nvSpPr>
        <p:spPr>
          <a:xfrm>
            <a:off x="539552" y="3339507"/>
            <a:ext cx="914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</a:t>
            </a:r>
          </a:p>
          <a:p>
            <a:pPr algn="ctr"/>
            <a:r>
              <a:rPr lang="pt-BR" dirty="0" smtClean="0"/>
              <a:t>Login</a:t>
            </a:r>
            <a:endParaRPr lang="pt-BR" dirty="0"/>
          </a:p>
        </p:txBody>
      </p:sp>
      <p:cxnSp>
        <p:nvCxnSpPr>
          <p:cNvPr id="42" name="Straight Arrow Connector 41"/>
          <p:cNvCxnSpPr>
            <a:stCxn id="9" idx="1"/>
            <a:endCxn id="40" idx="3"/>
          </p:cNvCxnSpPr>
          <p:nvPr/>
        </p:nvCxnSpPr>
        <p:spPr>
          <a:xfrm flipH="1" flipV="1">
            <a:off x="1453952" y="3796707"/>
            <a:ext cx="1389856" cy="44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Fora da internet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</a:t>
            </a:r>
            <a:r>
              <a:rPr lang="pt-BR" b="1" dirty="0" smtClean="0"/>
              <a:t>LOCAL</a:t>
            </a:r>
          </a:p>
          <a:p>
            <a:pPr algn="ctr"/>
            <a:r>
              <a:rPr lang="pt-BR" dirty="0" smtClean="0"/>
              <a:t>http://localhost/repertorios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19" name="Rectangle 18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3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Fora da internet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</a:t>
            </a:r>
            <a:r>
              <a:rPr lang="pt-BR" b="1" dirty="0" smtClean="0"/>
              <a:t>LOCAL</a:t>
            </a:r>
          </a:p>
          <a:p>
            <a:pPr algn="ctr"/>
            <a:r>
              <a:rPr lang="pt-BR" dirty="0" smtClean="0"/>
              <a:t>http://localhost/repertorios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2843808" y="3343929"/>
            <a:ext cx="1728192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website-php</a:t>
            </a:r>
          </a:p>
          <a:p>
            <a:pPr algn="ctr"/>
            <a:r>
              <a:rPr lang="pt-BR" sz="1600" dirty="0" smtClean="0"/>
              <a:t>(editor música</a:t>
            </a:r>
          </a:p>
          <a:p>
            <a:pPr algn="ctr"/>
            <a:r>
              <a:rPr lang="pt-BR" sz="1600" dirty="0"/>
              <a:t>e</a:t>
            </a:r>
            <a:r>
              <a:rPr lang="pt-BR" sz="1600" dirty="0" smtClean="0"/>
              <a:t>ditor repertório)</a:t>
            </a:r>
            <a:endParaRPr lang="pt-BR" dirty="0"/>
          </a:p>
        </p:txBody>
      </p:sp>
      <p:sp>
        <p:nvSpPr>
          <p:cNvPr id="19" name="Rectangle 18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6273024" y="4725144"/>
            <a:ext cx="2475439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repertorios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46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Fora da internet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</a:t>
            </a:r>
            <a:r>
              <a:rPr lang="pt-BR" b="1" dirty="0" smtClean="0"/>
              <a:t>LOCAL</a:t>
            </a:r>
          </a:p>
          <a:p>
            <a:pPr algn="ctr"/>
            <a:r>
              <a:rPr lang="pt-BR" dirty="0" smtClean="0"/>
              <a:t>http://localhost/repertorios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>
            <a:off x="6273024" y="4725144"/>
            <a:ext cx="2475439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repertorios</a:t>
            </a:r>
            <a:endParaRPr lang="pt-BR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572000" y="3645024"/>
            <a:ext cx="2808312" cy="1209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Smiley Face 29"/>
          <p:cNvSpPr/>
          <p:nvPr/>
        </p:nvSpPr>
        <p:spPr>
          <a:xfrm>
            <a:off x="7164288" y="3429000"/>
            <a:ext cx="720080" cy="72008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2843808" y="3343929"/>
            <a:ext cx="1728192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website-php</a:t>
            </a:r>
          </a:p>
          <a:p>
            <a:pPr algn="ctr"/>
            <a:r>
              <a:rPr lang="pt-BR" sz="1600" dirty="0" smtClean="0"/>
              <a:t>(editor música</a:t>
            </a:r>
          </a:p>
          <a:p>
            <a:pPr algn="ctr"/>
            <a:r>
              <a:rPr lang="pt-BR" sz="1600" dirty="0"/>
              <a:t>e</a:t>
            </a:r>
            <a:r>
              <a:rPr lang="pt-BR" sz="1600" dirty="0" smtClean="0"/>
              <a:t>ditor repertório)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74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Fora da internet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</a:t>
            </a:r>
            <a:r>
              <a:rPr lang="pt-BR" b="1" dirty="0" smtClean="0"/>
              <a:t>LOCAL</a:t>
            </a:r>
          </a:p>
          <a:p>
            <a:pPr algn="ctr"/>
            <a:r>
              <a:rPr lang="pt-BR" dirty="0" smtClean="0"/>
              <a:t>http://localhost/repertorios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2843808" y="3343929"/>
            <a:ext cx="1728192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website-php</a:t>
            </a:r>
          </a:p>
          <a:p>
            <a:pPr algn="ctr"/>
            <a:r>
              <a:rPr lang="pt-BR" sz="1600" dirty="0" smtClean="0"/>
              <a:t>(editor música</a:t>
            </a:r>
          </a:p>
          <a:p>
            <a:pPr algn="ctr"/>
            <a:r>
              <a:rPr lang="pt-BR" sz="1600" dirty="0"/>
              <a:t>e</a:t>
            </a:r>
            <a:r>
              <a:rPr lang="pt-BR" sz="1600" dirty="0" smtClean="0"/>
              <a:t>ditor repertório)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>
            <a:off x="6273024" y="4725144"/>
            <a:ext cx="2475439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repertorios</a:t>
            </a:r>
            <a:endParaRPr lang="pt-BR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72000" y="3645024"/>
            <a:ext cx="2808312" cy="1209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Smiley Face 13"/>
          <p:cNvSpPr/>
          <p:nvPr/>
        </p:nvSpPr>
        <p:spPr>
          <a:xfrm>
            <a:off x="7164288" y="3429000"/>
            <a:ext cx="720080" cy="72008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572000" y="3917975"/>
            <a:ext cx="2605088" cy="150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6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Fora da internet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6273024" y="4725144"/>
            <a:ext cx="2475439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repertorios</a:t>
            </a:r>
            <a:endParaRPr lang="pt-BR" dirty="0"/>
          </a:p>
        </p:txBody>
      </p:sp>
      <p:sp>
        <p:nvSpPr>
          <p:cNvPr id="6" name="Snip Same Side Corner Rectangle 5"/>
          <p:cNvSpPr/>
          <p:nvPr/>
        </p:nvSpPr>
        <p:spPr>
          <a:xfrm>
            <a:off x="6382544" y="4869160"/>
            <a:ext cx="2232248" cy="457200"/>
          </a:xfrm>
          <a:prstGeom prst="snip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lista_repertorios.json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</a:t>
            </a:r>
            <a:r>
              <a:rPr lang="pt-BR" b="1" dirty="0" smtClean="0"/>
              <a:t>LOCAL</a:t>
            </a:r>
          </a:p>
          <a:p>
            <a:pPr algn="ctr"/>
            <a:r>
              <a:rPr lang="pt-BR" dirty="0" smtClean="0"/>
              <a:t>http://localhost/repertorios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2843808" y="3343929"/>
            <a:ext cx="1728192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website-php</a:t>
            </a:r>
          </a:p>
          <a:p>
            <a:pPr algn="ctr"/>
            <a:r>
              <a:rPr lang="pt-BR" sz="1600" dirty="0" smtClean="0"/>
              <a:t>(editor música</a:t>
            </a:r>
          </a:p>
          <a:p>
            <a:pPr algn="ctr"/>
            <a:r>
              <a:rPr lang="pt-BR" sz="1600" dirty="0"/>
              <a:t>e</a:t>
            </a:r>
            <a:r>
              <a:rPr lang="pt-BR" sz="1600" dirty="0" smtClean="0"/>
              <a:t>ditor repertório)</a:t>
            </a:r>
            <a:endParaRPr lang="pt-BR" dirty="0"/>
          </a:p>
        </p:txBody>
      </p:sp>
      <p:cxnSp>
        <p:nvCxnSpPr>
          <p:cNvPr id="34" name="Straight Arrow Connector 33"/>
          <p:cNvCxnSpPr>
            <a:endCxn id="6" idx="3"/>
          </p:cNvCxnSpPr>
          <p:nvPr/>
        </p:nvCxnSpPr>
        <p:spPr>
          <a:xfrm flipH="1">
            <a:off x="7498668" y="4149080"/>
            <a:ext cx="2566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72000" y="3645024"/>
            <a:ext cx="2808312" cy="1209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miley Face 12"/>
          <p:cNvSpPr/>
          <p:nvPr/>
        </p:nvSpPr>
        <p:spPr>
          <a:xfrm>
            <a:off x="7164288" y="3429000"/>
            <a:ext cx="720080" cy="72008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572000" y="3917975"/>
            <a:ext cx="2605088" cy="150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Parte3: Criar/Editar Músicas e Repertórios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Criação/Visualização </a:t>
            </a:r>
            <a:r>
              <a:rPr lang="pt-BR" dirty="0" smtClean="0"/>
              <a:t>de música e repertório</a:t>
            </a:r>
          </a:p>
          <a:p>
            <a:r>
              <a:rPr lang="pt-BR" dirty="0" smtClean="0"/>
              <a:t>Exportação de conjunto de repertórios para o </a:t>
            </a:r>
            <a:r>
              <a:rPr lang="pt-BR" dirty="0" smtClean="0"/>
              <a:t>aplicativo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98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Parte4: </a:t>
            </a:r>
            <a:r>
              <a:rPr lang="pt-BR" dirty="0"/>
              <a:t>Atualizar conteúdo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Atualização </a:t>
            </a:r>
            <a:r>
              <a:rPr lang="pt-BR" dirty="0"/>
              <a:t>do conteúdo online</a:t>
            </a:r>
          </a:p>
        </p:txBody>
      </p:sp>
    </p:spTree>
    <p:extLst>
      <p:ext uri="{BB962C8B-B14F-4D97-AF65-F5344CB8AC3E}">
        <p14:creationId xmlns:p14="http://schemas.microsoft.com/office/powerpoint/2010/main" val="18785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044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Parte1: instalar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Instalação </a:t>
            </a:r>
            <a:r>
              <a:rPr lang="pt-BR" dirty="0"/>
              <a:t>e </a:t>
            </a:r>
            <a:r>
              <a:rPr lang="pt-BR" dirty="0" smtClean="0"/>
              <a:t>configuração</a:t>
            </a:r>
          </a:p>
        </p:txBody>
      </p:sp>
    </p:spTree>
    <p:extLst>
      <p:ext uri="{BB962C8B-B14F-4D97-AF65-F5344CB8AC3E}">
        <p14:creationId xmlns:p14="http://schemas.microsoft.com/office/powerpoint/2010/main" val="4599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</a:t>
            </a:r>
            <a:r>
              <a:rPr lang="pt-BR" dirty="0" smtClean="0"/>
              <a:t>quem é indicado o acesso ao sistema</a:t>
            </a:r>
          </a:p>
          <a:p>
            <a:r>
              <a:rPr lang="pt-BR" dirty="0" smtClean="0"/>
              <a:t>Na Internet </a:t>
            </a:r>
            <a:r>
              <a:rPr lang="pt-BR" dirty="0" smtClean="0"/>
              <a:t>(controle </a:t>
            </a:r>
            <a:r>
              <a:rPr lang="pt-BR" dirty="0" smtClean="0"/>
              <a:t>de login pelo google)</a:t>
            </a:r>
          </a:p>
          <a:p>
            <a:pPr lvl="1"/>
            <a:r>
              <a:rPr lang="pt-BR" dirty="0" smtClean="0"/>
              <a:t>Configuração de login na API do google</a:t>
            </a:r>
            <a:endParaRPr lang="pt-BR" dirty="0"/>
          </a:p>
          <a:p>
            <a:pPr lvl="1"/>
            <a:r>
              <a:rPr lang="pt-BR" dirty="0"/>
              <a:t>Instalação </a:t>
            </a:r>
            <a:r>
              <a:rPr lang="pt-BR" dirty="0" smtClean="0"/>
              <a:t>do editor em servidor web (PHP) na internet</a:t>
            </a:r>
          </a:p>
          <a:p>
            <a:r>
              <a:rPr lang="pt-BR" dirty="0" smtClean="0"/>
              <a:t>Fora da internet (sem controle de login)</a:t>
            </a:r>
          </a:p>
          <a:p>
            <a:pPr lvl="1"/>
            <a:r>
              <a:rPr lang="pt-BR" dirty="0" smtClean="0"/>
              <a:t>Instalação do editor fora da internet (</a:t>
            </a:r>
            <a:r>
              <a:rPr lang="pt-BR" dirty="0" smtClean="0"/>
              <a:t>XAMPP)</a:t>
            </a:r>
          </a:p>
        </p:txBody>
      </p:sp>
    </p:spTree>
    <p:extLst>
      <p:ext uri="{BB962C8B-B14F-4D97-AF65-F5344CB8AC3E}">
        <p14:creationId xmlns:p14="http://schemas.microsoft.com/office/powerpoint/2010/main" val="40120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827213" y="4941168"/>
            <a:ext cx="1132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1520" y="2204864"/>
            <a:ext cx="5760640" cy="3121496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Na Internet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na </a:t>
            </a:r>
            <a:r>
              <a:rPr lang="pt-BR" b="1" dirty="0" smtClean="0"/>
              <a:t>INTERNET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http://endereco.com/repertorios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40" name="Rectangle 39"/>
          <p:cNvSpPr/>
          <p:nvPr/>
        </p:nvSpPr>
        <p:spPr>
          <a:xfrm>
            <a:off x="539552" y="3339507"/>
            <a:ext cx="914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</a:t>
            </a:r>
          </a:p>
          <a:p>
            <a:pPr algn="ctr"/>
            <a:r>
              <a:rPr lang="pt-BR" dirty="0" smtClean="0"/>
              <a:t>Login</a:t>
            </a:r>
            <a:endParaRPr lang="pt-BR" dirty="0"/>
          </a:p>
        </p:txBody>
      </p:sp>
      <p:sp>
        <p:nvSpPr>
          <p:cNvPr id="43" name="Rectangle 42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9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827213" y="4941168"/>
            <a:ext cx="1132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1520" y="2204864"/>
            <a:ext cx="5760640" cy="3121496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Na Internet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na </a:t>
            </a:r>
            <a:r>
              <a:rPr lang="pt-BR" b="1" dirty="0" smtClean="0"/>
              <a:t>INTERNET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http://endereco.com/repertorios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2843808" y="3343929"/>
            <a:ext cx="1728192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website-php</a:t>
            </a:r>
          </a:p>
          <a:p>
            <a:pPr algn="ctr"/>
            <a:r>
              <a:rPr lang="pt-BR" sz="1600" dirty="0" smtClean="0"/>
              <a:t>(editor música</a:t>
            </a:r>
          </a:p>
          <a:p>
            <a:pPr algn="ctr"/>
            <a:r>
              <a:rPr lang="pt-BR" sz="1600" dirty="0"/>
              <a:t>e</a:t>
            </a:r>
            <a:r>
              <a:rPr lang="pt-BR" sz="1600" dirty="0" smtClean="0"/>
              <a:t>ditor repertório)</a:t>
            </a:r>
            <a:endParaRPr lang="pt-BR" dirty="0"/>
          </a:p>
        </p:txBody>
      </p:sp>
      <p:sp>
        <p:nvSpPr>
          <p:cNvPr id="40" name="Rectangle 39"/>
          <p:cNvSpPr/>
          <p:nvPr/>
        </p:nvSpPr>
        <p:spPr>
          <a:xfrm>
            <a:off x="539552" y="3339507"/>
            <a:ext cx="914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</a:t>
            </a:r>
          </a:p>
          <a:p>
            <a:pPr algn="ctr"/>
            <a:r>
              <a:rPr lang="pt-BR" dirty="0" smtClean="0"/>
              <a:t>Login</a:t>
            </a:r>
            <a:endParaRPr lang="pt-BR" dirty="0"/>
          </a:p>
        </p:txBody>
      </p:sp>
      <p:cxnSp>
        <p:nvCxnSpPr>
          <p:cNvPr id="42" name="Straight Arrow Connector 41"/>
          <p:cNvCxnSpPr>
            <a:stCxn id="9" idx="1"/>
            <a:endCxn id="40" idx="3"/>
          </p:cNvCxnSpPr>
          <p:nvPr/>
        </p:nvCxnSpPr>
        <p:spPr>
          <a:xfrm flipH="1" flipV="1">
            <a:off x="1453952" y="3796707"/>
            <a:ext cx="1389856" cy="44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6273024" y="4725144"/>
            <a:ext cx="2475439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repertorios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5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827213" y="4941168"/>
            <a:ext cx="1132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1520" y="2204864"/>
            <a:ext cx="5760640" cy="3121496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Na Internet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na </a:t>
            </a:r>
            <a:r>
              <a:rPr lang="pt-BR" b="1" dirty="0" smtClean="0"/>
              <a:t>INTERNET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http://endereco.com/repertorios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2843808" y="3343929"/>
            <a:ext cx="1728192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website-php</a:t>
            </a:r>
          </a:p>
          <a:p>
            <a:pPr algn="ctr"/>
            <a:r>
              <a:rPr lang="pt-BR" sz="1600" dirty="0" smtClean="0"/>
              <a:t>(editor música</a:t>
            </a:r>
          </a:p>
          <a:p>
            <a:pPr algn="ctr"/>
            <a:r>
              <a:rPr lang="pt-BR" sz="1600" dirty="0"/>
              <a:t>e</a:t>
            </a:r>
            <a:r>
              <a:rPr lang="pt-BR" sz="1600" dirty="0" smtClean="0"/>
              <a:t>ditor repertório)</a:t>
            </a:r>
            <a:endParaRPr lang="pt-BR" dirty="0"/>
          </a:p>
        </p:txBody>
      </p:sp>
      <p:sp>
        <p:nvSpPr>
          <p:cNvPr id="15" name="Smiley Face 14"/>
          <p:cNvSpPr/>
          <p:nvPr/>
        </p:nvSpPr>
        <p:spPr>
          <a:xfrm>
            <a:off x="1225198" y="5874866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Elbow Connector 22"/>
          <p:cNvCxnSpPr>
            <a:stCxn id="15" idx="0"/>
            <a:endCxn id="9" idx="2"/>
          </p:cNvCxnSpPr>
          <p:nvPr/>
        </p:nvCxnSpPr>
        <p:spPr>
          <a:xfrm rot="5400000" flipH="1" flipV="1">
            <a:off x="1838303" y="4005265"/>
            <a:ext cx="1616537" cy="212266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Cloud 36"/>
          <p:cNvSpPr/>
          <p:nvPr/>
        </p:nvSpPr>
        <p:spPr>
          <a:xfrm>
            <a:off x="1277634" y="5170255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ctangle 39"/>
          <p:cNvSpPr/>
          <p:nvPr/>
        </p:nvSpPr>
        <p:spPr>
          <a:xfrm>
            <a:off x="539552" y="3339507"/>
            <a:ext cx="914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</a:t>
            </a:r>
          </a:p>
          <a:p>
            <a:pPr algn="ctr"/>
            <a:r>
              <a:rPr lang="pt-BR" dirty="0" smtClean="0"/>
              <a:t>Login</a:t>
            </a:r>
            <a:endParaRPr lang="pt-BR" dirty="0"/>
          </a:p>
        </p:txBody>
      </p:sp>
      <p:cxnSp>
        <p:nvCxnSpPr>
          <p:cNvPr id="42" name="Straight Arrow Connector 41"/>
          <p:cNvCxnSpPr>
            <a:stCxn id="9" idx="1"/>
            <a:endCxn id="40" idx="3"/>
          </p:cNvCxnSpPr>
          <p:nvPr/>
        </p:nvCxnSpPr>
        <p:spPr>
          <a:xfrm flipH="1" flipV="1">
            <a:off x="1453952" y="3796707"/>
            <a:ext cx="1389856" cy="44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6273024" y="4725144"/>
            <a:ext cx="2475439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repertorios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2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827213" y="4941168"/>
            <a:ext cx="1132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1520" y="2204864"/>
            <a:ext cx="5760640" cy="3121496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Na Internet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na </a:t>
            </a:r>
            <a:r>
              <a:rPr lang="pt-BR" b="1" dirty="0" smtClean="0"/>
              <a:t>INTERNET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http://endereco.com/repertorios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2843808" y="3343929"/>
            <a:ext cx="1728192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website-php</a:t>
            </a:r>
          </a:p>
          <a:p>
            <a:pPr algn="ctr"/>
            <a:r>
              <a:rPr lang="pt-BR" sz="1600" dirty="0" smtClean="0"/>
              <a:t>(editor música</a:t>
            </a:r>
          </a:p>
          <a:p>
            <a:pPr algn="ctr"/>
            <a:r>
              <a:rPr lang="pt-BR" sz="1600" dirty="0"/>
              <a:t>e</a:t>
            </a:r>
            <a:r>
              <a:rPr lang="pt-BR" sz="1600" dirty="0" smtClean="0"/>
              <a:t>ditor repertório)</a:t>
            </a:r>
            <a:endParaRPr lang="pt-BR" dirty="0"/>
          </a:p>
        </p:txBody>
      </p:sp>
      <p:cxnSp>
        <p:nvCxnSpPr>
          <p:cNvPr id="25" name="Elbow Connector 24"/>
          <p:cNvCxnSpPr>
            <a:stCxn id="13" idx="0"/>
            <a:endCxn id="9" idx="2"/>
          </p:cNvCxnSpPr>
          <p:nvPr/>
        </p:nvCxnSpPr>
        <p:spPr>
          <a:xfrm rot="5400000" flipH="1" flipV="1">
            <a:off x="2557180" y="4726548"/>
            <a:ext cx="1618943" cy="68250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miley Face 12"/>
          <p:cNvSpPr/>
          <p:nvPr/>
        </p:nvSpPr>
        <p:spPr>
          <a:xfrm>
            <a:off x="2665358" y="5877272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miley Face 14"/>
          <p:cNvSpPr/>
          <p:nvPr/>
        </p:nvSpPr>
        <p:spPr>
          <a:xfrm>
            <a:off x="1225198" y="5874866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Elbow Connector 22"/>
          <p:cNvCxnSpPr>
            <a:stCxn id="15" idx="0"/>
            <a:endCxn id="9" idx="2"/>
          </p:cNvCxnSpPr>
          <p:nvPr/>
        </p:nvCxnSpPr>
        <p:spPr>
          <a:xfrm rot="5400000" flipH="1" flipV="1">
            <a:off x="1838303" y="4005265"/>
            <a:ext cx="1616537" cy="212266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Cloud 35"/>
          <p:cNvSpPr/>
          <p:nvPr/>
        </p:nvSpPr>
        <p:spPr>
          <a:xfrm>
            <a:off x="2717794" y="5170255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loud 36"/>
          <p:cNvSpPr/>
          <p:nvPr/>
        </p:nvSpPr>
        <p:spPr>
          <a:xfrm>
            <a:off x="1277634" y="5170255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ctangle 39"/>
          <p:cNvSpPr/>
          <p:nvPr/>
        </p:nvSpPr>
        <p:spPr>
          <a:xfrm>
            <a:off x="539552" y="3339507"/>
            <a:ext cx="914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</a:t>
            </a:r>
          </a:p>
          <a:p>
            <a:pPr algn="ctr"/>
            <a:r>
              <a:rPr lang="pt-BR" dirty="0" smtClean="0"/>
              <a:t>Login</a:t>
            </a:r>
            <a:endParaRPr lang="pt-BR" dirty="0"/>
          </a:p>
        </p:txBody>
      </p:sp>
      <p:cxnSp>
        <p:nvCxnSpPr>
          <p:cNvPr id="42" name="Straight Arrow Connector 41"/>
          <p:cNvCxnSpPr>
            <a:stCxn id="9" idx="1"/>
            <a:endCxn id="40" idx="3"/>
          </p:cNvCxnSpPr>
          <p:nvPr/>
        </p:nvCxnSpPr>
        <p:spPr>
          <a:xfrm flipH="1" flipV="1">
            <a:off x="1453952" y="3796707"/>
            <a:ext cx="1389856" cy="44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6273024" y="4725144"/>
            <a:ext cx="2475439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repertorios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79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827213" y="4941168"/>
            <a:ext cx="1132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1520" y="2204864"/>
            <a:ext cx="5760640" cy="3121496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Na Internet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na </a:t>
            </a:r>
            <a:r>
              <a:rPr lang="pt-BR" b="1" dirty="0" smtClean="0"/>
              <a:t>INTERNET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http://endereco.com/repertorios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2843808" y="3343929"/>
            <a:ext cx="1728192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website-php</a:t>
            </a:r>
          </a:p>
          <a:p>
            <a:pPr algn="ctr"/>
            <a:r>
              <a:rPr lang="pt-BR" sz="1600" dirty="0" smtClean="0"/>
              <a:t>(editor música</a:t>
            </a:r>
          </a:p>
          <a:p>
            <a:pPr algn="ctr"/>
            <a:r>
              <a:rPr lang="pt-BR" sz="1600" dirty="0"/>
              <a:t>e</a:t>
            </a:r>
            <a:r>
              <a:rPr lang="pt-BR" sz="1600" dirty="0" smtClean="0"/>
              <a:t>ditor repertório)</a:t>
            </a:r>
            <a:endParaRPr lang="pt-BR" dirty="0"/>
          </a:p>
        </p:txBody>
      </p:sp>
      <p:cxnSp>
        <p:nvCxnSpPr>
          <p:cNvPr id="25" name="Elbow Connector 24"/>
          <p:cNvCxnSpPr>
            <a:stCxn id="13" idx="0"/>
            <a:endCxn id="9" idx="2"/>
          </p:cNvCxnSpPr>
          <p:nvPr/>
        </p:nvCxnSpPr>
        <p:spPr>
          <a:xfrm rot="5400000" flipH="1" flipV="1">
            <a:off x="2557180" y="4726548"/>
            <a:ext cx="1618943" cy="68250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miley Face 12"/>
          <p:cNvSpPr/>
          <p:nvPr/>
        </p:nvSpPr>
        <p:spPr>
          <a:xfrm>
            <a:off x="2665358" y="5877272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miley Face 13"/>
          <p:cNvSpPr/>
          <p:nvPr/>
        </p:nvSpPr>
        <p:spPr>
          <a:xfrm>
            <a:off x="4105518" y="5877272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miley Face 14"/>
          <p:cNvSpPr/>
          <p:nvPr/>
        </p:nvSpPr>
        <p:spPr>
          <a:xfrm>
            <a:off x="1225198" y="5874866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Elbow Connector 28"/>
          <p:cNvCxnSpPr>
            <a:stCxn id="14" idx="0"/>
            <a:endCxn id="9" idx="2"/>
          </p:cNvCxnSpPr>
          <p:nvPr/>
        </p:nvCxnSpPr>
        <p:spPr>
          <a:xfrm rot="16200000" flipV="1">
            <a:off x="3277260" y="4688974"/>
            <a:ext cx="1618943" cy="75765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0"/>
            <a:endCxn id="9" idx="2"/>
          </p:cNvCxnSpPr>
          <p:nvPr/>
        </p:nvCxnSpPr>
        <p:spPr>
          <a:xfrm rot="5400000" flipH="1" flipV="1">
            <a:off x="1838303" y="4005265"/>
            <a:ext cx="1616537" cy="212266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Cloud 34"/>
          <p:cNvSpPr/>
          <p:nvPr/>
        </p:nvSpPr>
        <p:spPr>
          <a:xfrm>
            <a:off x="4229962" y="5169768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loud 35"/>
          <p:cNvSpPr/>
          <p:nvPr/>
        </p:nvSpPr>
        <p:spPr>
          <a:xfrm>
            <a:off x="2717794" y="5170255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loud 36"/>
          <p:cNvSpPr/>
          <p:nvPr/>
        </p:nvSpPr>
        <p:spPr>
          <a:xfrm>
            <a:off x="1277634" y="5170255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ctangle 39"/>
          <p:cNvSpPr/>
          <p:nvPr/>
        </p:nvSpPr>
        <p:spPr>
          <a:xfrm>
            <a:off x="539552" y="3339507"/>
            <a:ext cx="914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</a:t>
            </a:r>
          </a:p>
          <a:p>
            <a:pPr algn="ctr"/>
            <a:r>
              <a:rPr lang="pt-BR" dirty="0" smtClean="0"/>
              <a:t>Login</a:t>
            </a:r>
            <a:endParaRPr lang="pt-BR" dirty="0"/>
          </a:p>
        </p:txBody>
      </p:sp>
      <p:cxnSp>
        <p:nvCxnSpPr>
          <p:cNvPr id="42" name="Straight Arrow Connector 41"/>
          <p:cNvCxnSpPr>
            <a:stCxn id="9" idx="1"/>
            <a:endCxn id="40" idx="3"/>
          </p:cNvCxnSpPr>
          <p:nvPr/>
        </p:nvCxnSpPr>
        <p:spPr>
          <a:xfrm flipH="1" flipV="1">
            <a:off x="1453952" y="3796707"/>
            <a:ext cx="1389856" cy="44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6273024" y="4725144"/>
            <a:ext cx="2475439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repertorios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8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827213" y="4941168"/>
            <a:ext cx="1132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1520" y="2204864"/>
            <a:ext cx="5760640" cy="3121496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Parte2: Instalar Editores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Na Internet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1720" y="2456892"/>
            <a:ext cx="3456384" cy="20522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na </a:t>
            </a:r>
            <a:r>
              <a:rPr lang="pt-BR" b="1" dirty="0" smtClean="0"/>
              <a:t>INTERNET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http://endereco.com/repertorios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2843808" y="3343929"/>
            <a:ext cx="1728192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website-php</a:t>
            </a:r>
          </a:p>
          <a:p>
            <a:pPr algn="ctr"/>
            <a:r>
              <a:rPr lang="pt-BR" sz="1600" dirty="0" smtClean="0"/>
              <a:t>(editor música</a:t>
            </a:r>
          </a:p>
          <a:p>
            <a:pPr algn="ctr"/>
            <a:r>
              <a:rPr lang="pt-BR" sz="1600" dirty="0"/>
              <a:t>e</a:t>
            </a:r>
            <a:r>
              <a:rPr lang="pt-BR" sz="1600" dirty="0" smtClean="0"/>
              <a:t>ditor repertório)</a:t>
            </a:r>
            <a:endParaRPr lang="pt-BR" dirty="0"/>
          </a:p>
        </p:txBody>
      </p:sp>
      <p:cxnSp>
        <p:nvCxnSpPr>
          <p:cNvPr id="11" name="Straight Arrow Connector 10"/>
          <p:cNvCxnSpPr>
            <a:stCxn id="9" idx="3"/>
            <a:endCxn id="30" idx="2"/>
          </p:cNvCxnSpPr>
          <p:nvPr/>
        </p:nvCxnSpPr>
        <p:spPr>
          <a:xfrm flipV="1">
            <a:off x="4572000" y="3799019"/>
            <a:ext cx="2592288" cy="21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>
          <a:xfrm>
            <a:off x="5580112" y="3501008"/>
            <a:ext cx="846094" cy="551094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Elbow Connector 24"/>
          <p:cNvCxnSpPr>
            <a:stCxn id="13" idx="0"/>
            <a:endCxn id="9" idx="2"/>
          </p:cNvCxnSpPr>
          <p:nvPr/>
        </p:nvCxnSpPr>
        <p:spPr>
          <a:xfrm rot="5400000" flipH="1" flipV="1">
            <a:off x="2557180" y="4726548"/>
            <a:ext cx="1618943" cy="68250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miley Face 12"/>
          <p:cNvSpPr/>
          <p:nvPr/>
        </p:nvSpPr>
        <p:spPr>
          <a:xfrm>
            <a:off x="2665358" y="5877272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miley Face 13"/>
          <p:cNvSpPr/>
          <p:nvPr/>
        </p:nvSpPr>
        <p:spPr>
          <a:xfrm>
            <a:off x="4105518" y="5877272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miley Face 14"/>
          <p:cNvSpPr/>
          <p:nvPr/>
        </p:nvSpPr>
        <p:spPr>
          <a:xfrm>
            <a:off x="1225198" y="5874866"/>
            <a:ext cx="720080" cy="720080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Elbow Connector 28"/>
          <p:cNvCxnSpPr>
            <a:stCxn id="14" idx="0"/>
            <a:endCxn id="9" idx="2"/>
          </p:cNvCxnSpPr>
          <p:nvPr/>
        </p:nvCxnSpPr>
        <p:spPr>
          <a:xfrm rot="16200000" flipV="1">
            <a:off x="3277260" y="4688974"/>
            <a:ext cx="1618943" cy="75765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0"/>
            <a:endCxn id="9" idx="2"/>
          </p:cNvCxnSpPr>
          <p:nvPr/>
        </p:nvCxnSpPr>
        <p:spPr>
          <a:xfrm rot="5400000" flipH="1" flipV="1">
            <a:off x="1838303" y="4005265"/>
            <a:ext cx="1616537" cy="212266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Smiley Face 29"/>
          <p:cNvSpPr/>
          <p:nvPr/>
        </p:nvSpPr>
        <p:spPr>
          <a:xfrm>
            <a:off x="7164288" y="3438979"/>
            <a:ext cx="720080" cy="720080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loud 34"/>
          <p:cNvSpPr/>
          <p:nvPr/>
        </p:nvSpPr>
        <p:spPr>
          <a:xfrm>
            <a:off x="4229962" y="5169768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loud 35"/>
          <p:cNvSpPr/>
          <p:nvPr/>
        </p:nvSpPr>
        <p:spPr>
          <a:xfrm>
            <a:off x="2717794" y="5170255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loud 36"/>
          <p:cNvSpPr/>
          <p:nvPr/>
        </p:nvSpPr>
        <p:spPr>
          <a:xfrm>
            <a:off x="1277634" y="5170255"/>
            <a:ext cx="558062" cy="41947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ctangle 39"/>
          <p:cNvSpPr/>
          <p:nvPr/>
        </p:nvSpPr>
        <p:spPr>
          <a:xfrm>
            <a:off x="539552" y="3339507"/>
            <a:ext cx="914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Google</a:t>
            </a:r>
          </a:p>
          <a:p>
            <a:pPr algn="ctr"/>
            <a:r>
              <a:rPr lang="pt-BR" dirty="0" smtClean="0"/>
              <a:t>Login</a:t>
            </a:r>
            <a:endParaRPr lang="pt-BR" dirty="0"/>
          </a:p>
        </p:txBody>
      </p:sp>
      <p:cxnSp>
        <p:nvCxnSpPr>
          <p:cNvPr id="42" name="Straight Arrow Connector 41"/>
          <p:cNvCxnSpPr>
            <a:stCxn id="9" idx="1"/>
            <a:endCxn id="40" idx="3"/>
          </p:cNvCxnSpPr>
          <p:nvPr/>
        </p:nvCxnSpPr>
        <p:spPr>
          <a:xfrm flipH="1" flipV="1">
            <a:off x="1453952" y="3796707"/>
            <a:ext cx="1389856" cy="44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84168" y="4509120"/>
            <a:ext cx="2880320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Pacote Online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6273024" y="4725144"/>
            <a:ext cx="2475439" cy="10081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/>
              <a:t>repertorios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293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360</Words>
  <Application>Microsoft Office PowerPoint</Application>
  <PresentationFormat>On-screen Show (4:3)</PresentationFormat>
  <Paragraphs>240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Plugin Repertórios</vt:lpstr>
      <vt:lpstr>Parte1: instalar</vt:lpstr>
      <vt:lpstr>Parte2: Instalar Editores</vt:lpstr>
      <vt:lpstr>Parte2: Instalar Editores</vt:lpstr>
      <vt:lpstr>Parte2: Instalar Editores</vt:lpstr>
      <vt:lpstr>Parte2: Instalar Editores</vt:lpstr>
      <vt:lpstr>Parte2: Instalar Editores</vt:lpstr>
      <vt:lpstr>Parte2: Instalar Editores</vt:lpstr>
      <vt:lpstr>Parte2: Instalar Editores</vt:lpstr>
      <vt:lpstr>Parte2: Instalar Editores</vt:lpstr>
      <vt:lpstr>Parte2: Instalar Editores</vt:lpstr>
      <vt:lpstr>Parte2: Instalar Editores</vt:lpstr>
      <vt:lpstr>Parte2: Instalar Editores</vt:lpstr>
      <vt:lpstr>Parte2: Instalar Editores</vt:lpstr>
      <vt:lpstr>Parte2: Instalar Editores</vt:lpstr>
      <vt:lpstr>Parte3: Criar/Editar Músicas e Repertórios</vt:lpstr>
      <vt:lpstr>Parte4: Atualizar conteúdo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Usuário do Windows</dc:creator>
  <cp:lastModifiedBy>Usuário do Windows</cp:lastModifiedBy>
  <cp:revision>75</cp:revision>
  <dcterms:created xsi:type="dcterms:W3CDTF">2017-01-24T12:42:41Z</dcterms:created>
  <dcterms:modified xsi:type="dcterms:W3CDTF">2017-02-11T20:47:28Z</dcterms:modified>
</cp:coreProperties>
</file>