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2" r:id="rId3"/>
    <p:sldId id="288" r:id="rId4"/>
    <p:sldId id="272" r:id="rId5"/>
    <p:sldId id="286" r:id="rId6"/>
    <p:sldId id="287" r:id="rId7"/>
    <p:sldId id="291" r:id="rId8"/>
    <p:sldId id="275" r:id="rId9"/>
    <p:sldId id="283" r:id="rId10"/>
    <p:sldId id="285" r:id="rId11"/>
    <p:sldId id="277" r:id="rId12"/>
    <p:sldId id="289" r:id="rId13"/>
    <p:sldId id="293" r:id="rId14"/>
    <p:sldId id="294" r:id="rId15"/>
    <p:sldId id="295" r:id="rId16"/>
    <p:sldId id="281" r:id="rId17"/>
    <p:sldId id="278" r:id="rId18"/>
    <p:sldId id="290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05/02/2017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chrome/browser/desktop/" TargetMode="External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.google.com/apps/publish/" TargetMode="External"/><Relationship Id="rId4" Type="http://schemas.openxmlformats.org/officeDocument/2006/relationships/hyperlink" Target="https://notepad-plus-plu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rita.org/" TargetMode="External"/><Relationship Id="rId2" Type="http://schemas.openxmlformats.org/officeDocument/2006/relationships/hyperlink" Target="https://www.gim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kscape.org/" TargetMode="External"/><Relationship Id="rId4" Type="http://schemas.openxmlformats.org/officeDocument/2006/relationships/hyperlink" Target="http://mypaint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s://www.000webhos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Publicar Aplicativo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1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27" idx="0"/>
            <a:endCxn id="2" idx="2"/>
          </p:cNvCxnSpPr>
          <p:nvPr/>
        </p:nvCxnSpPr>
        <p:spPr>
          <a:xfrm>
            <a:off x="2987824" y="2229450"/>
            <a:ext cx="2304256" cy="41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4"/>
            <a:endCxn id="6" idx="4"/>
          </p:cNvCxnSpPr>
          <p:nvPr/>
        </p:nvCxnSpPr>
        <p:spPr>
          <a:xfrm flipV="1">
            <a:off x="6226739" y="2270653"/>
            <a:ext cx="1886959" cy="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8113698" y="1844824"/>
            <a:ext cx="425391" cy="85165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" name="Can 1"/>
          <p:cNvSpPr/>
          <p:nvPr/>
        </p:nvSpPr>
        <p:spPr>
          <a:xfrm>
            <a:off x="5292080" y="1754519"/>
            <a:ext cx="934659" cy="103305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Play Store</a:t>
            </a:r>
          </a:p>
          <a:p>
            <a:pPr algn="ctr"/>
            <a:r>
              <a:rPr lang="pt-BR" sz="1600" b="1" dirty="0" smtClean="0"/>
              <a:t>(google)</a:t>
            </a:r>
            <a:endParaRPr lang="pt-BR" sz="1200" b="1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107504" y="1317932"/>
            <a:ext cx="1458429" cy="91151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Fonte Java</a:t>
            </a:r>
          </a:p>
          <a:p>
            <a:pPr algn="ctr"/>
            <a:r>
              <a:rPr lang="pt-BR" sz="1600" dirty="0" smtClean="0"/>
              <a:t>(Android)</a:t>
            </a:r>
            <a:endParaRPr lang="pt-BR" sz="1600" dirty="0"/>
          </a:p>
          <a:p>
            <a:pPr algn="ctr"/>
            <a:endParaRPr lang="pt-BR" sz="1600" dirty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3131840" y="1986379"/>
            <a:ext cx="717974" cy="486143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APK</a:t>
            </a:r>
            <a:endParaRPr lang="pt-BR" sz="1600" b="1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107656" y="2229450"/>
            <a:ext cx="1458276" cy="91151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Pacote</a:t>
            </a:r>
          </a:p>
          <a:p>
            <a:pPr algn="ctr"/>
            <a:r>
              <a:rPr lang="pt-BR" sz="1600" dirty="0" smtClean="0"/>
              <a:t>Embutido</a:t>
            </a:r>
            <a:endParaRPr lang="pt-BR" sz="1600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1383629" y="1317932"/>
            <a:ext cx="1604195" cy="182303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Ferramenta</a:t>
            </a:r>
          </a:p>
          <a:p>
            <a:pPr algn="ctr"/>
            <a:r>
              <a:rPr lang="pt-BR" sz="1600" dirty="0" smtClean="0"/>
              <a:t>AndroidStudio</a:t>
            </a:r>
            <a:endParaRPr lang="pt-BR" sz="1600" dirty="0"/>
          </a:p>
        </p:txBody>
      </p:sp>
      <p:sp>
        <p:nvSpPr>
          <p:cNvPr id="31" name="Cloud 30"/>
          <p:cNvSpPr/>
          <p:nvPr/>
        </p:nvSpPr>
        <p:spPr>
          <a:xfrm>
            <a:off x="4139952" y="1986759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Cloud 36"/>
          <p:cNvSpPr/>
          <p:nvPr/>
        </p:nvSpPr>
        <p:spPr>
          <a:xfrm>
            <a:off x="6444208" y="1988840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TextBox 38"/>
          <p:cNvSpPr txBox="1"/>
          <p:nvPr/>
        </p:nvSpPr>
        <p:spPr>
          <a:xfrm>
            <a:off x="467544" y="375047"/>
            <a:ext cx="306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Computador</a:t>
            </a:r>
          </a:p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(Windows/Mac/Linux)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95936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80312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37663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Internet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0312" y="378538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Smartphone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8084" y="205155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3573016"/>
            <a:ext cx="2965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 do pacote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e nome de versão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Chave de assinatura</a:t>
            </a:r>
            <a:endParaRPr lang="pt-B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11960" y="3573016"/>
            <a:ext cx="3008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na Play Store </a:t>
            </a:r>
            <a:r>
              <a:rPr lang="pt-BR" b="1" dirty="0" smtClean="0"/>
              <a:t>paga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Logo, banners e fotos do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Descrição geral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0312" y="3573016"/>
            <a:ext cx="176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Acessar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Instalar App</a:t>
            </a:r>
          </a:p>
        </p:txBody>
      </p:sp>
      <p:sp>
        <p:nvSpPr>
          <p:cNvPr id="45" name="Curved Down Arrow 44"/>
          <p:cNvSpPr/>
          <p:nvPr/>
        </p:nvSpPr>
        <p:spPr>
          <a:xfrm flipV="1">
            <a:off x="3319543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0116" y="6228020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Publicação</a:t>
            </a:r>
          </a:p>
        </p:txBody>
      </p:sp>
      <p:sp>
        <p:nvSpPr>
          <p:cNvPr id="48" name="Curved Down Arrow 47"/>
          <p:cNvSpPr/>
          <p:nvPr/>
        </p:nvSpPr>
        <p:spPr>
          <a:xfrm flipV="1">
            <a:off x="6703919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04842" y="6228020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10476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GoogleDrive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Ferramenta </a:t>
            </a:r>
            <a:r>
              <a:rPr lang="pt-BR" dirty="0"/>
              <a:t>para </a:t>
            </a:r>
            <a:r>
              <a:rPr lang="pt-BR" dirty="0" smtClean="0"/>
              <a:t>configuração GoogleDrive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2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Pacote Embutido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Configuração </a:t>
            </a:r>
            <a:r>
              <a:rPr lang="pt-BR" dirty="0" smtClean="0"/>
              <a:t>inicial</a:t>
            </a:r>
          </a:p>
          <a:p>
            <a:pPr marL="742950" lvl="2" indent="-342900"/>
            <a:r>
              <a:rPr lang="pt-BR" dirty="0"/>
              <a:t>N</a:t>
            </a:r>
            <a:r>
              <a:rPr lang="pt-BR" dirty="0" smtClean="0"/>
              <a:t>ome </a:t>
            </a:r>
            <a:r>
              <a:rPr lang="pt-BR" dirty="0"/>
              <a:t>do </a:t>
            </a:r>
            <a:r>
              <a:rPr lang="pt-BR" dirty="0" smtClean="0"/>
              <a:t>aplicativo</a:t>
            </a:r>
          </a:p>
          <a:p>
            <a:pPr marL="742950" lvl="2" indent="-342900"/>
            <a:r>
              <a:rPr lang="pt-BR" dirty="0" smtClean="0"/>
              <a:t>Identificador do Pacote Google Play</a:t>
            </a:r>
          </a:p>
          <a:p>
            <a:pPr marL="742950" lvl="2" indent="-342900"/>
            <a:r>
              <a:rPr lang="pt-BR" dirty="0" smtClean="0"/>
              <a:t>Versão</a:t>
            </a:r>
          </a:p>
        </p:txBody>
      </p:sp>
    </p:spTree>
    <p:extLst>
      <p:ext uri="{BB962C8B-B14F-4D97-AF65-F5344CB8AC3E}">
        <p14:creationId xmlns:p14="http://schemas.microsoft.com/office/powerpoint/2010/main" val="1710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Pacote Embutido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Icones e Imagens para a loja</a:t>
            </a:r>
          </a:p>
          <a:p>
            <a:pPr lvl="1"/>
            <a:r>
              <a:rPr lang="pt-BR" dirty="0"/>
              <a:t>Banner </a:t>
            </a:r>
            <a:r>
              <a:rPr lang="pt-BR" dirty="0" smtClean="0"/>
              <a:t>1024x500</a:t>
            </a:r>
          </a:p>
          <a:p>
            <a:pPr lvl="1"/>
            <a:r>
              <a:rPr lang="pt-BR" dirty="0"/>
              <a:t>Icone </a:t>
            </a:r>
            <a:r>
              <a:rPr lang="pt-BR" dirty="0" smtClean="0"/>
              <a:t>512x512</a:t>
            </a:r>
          </a:p>
          <a:p>
            <a:pPr lvl="1"/>
            <a:r>
              <a:rPr lang="pt-BR" dirty="0"/>
              <a:t>Icone </a:t>
            </a:r>
            <a:r>
              <a:rPr lang="pt-BR" dirty="0" smtClean="0"/>
              <a:t>192x192</a:t>
            </a:r>
          </a:p>
          <a:p>
            <a:pPr lvl="1"/>
            <a:r>
              <a:rPr lang="pt-BR" dirty="0" smtClean="0"/>
              <a:t>Icone 144x144</a:t>
            </a:r>
          </a:p>
          <a:p>
            <a:pPr lvl="1"/>
            <a:r>
              <a:rPr lang="pt-BR" dirty="0" smtClean="0"/>
              <a:t>Icone 96x96</a:t>
            </a:r>
          </a:p>
          <a:p>
            <a:pPr lvl="1"/>
            <a:r>
              <a:rPr lang="pt-BR" dirty="0" smtClean="0"/>
              <a:t>Icone 72x72</a:t>
            </a:r>
          </a:p>
          <a:p>
            <a:pPr lvl="1"/>
            <a:r>
              <a:rPr lang="pt-BR" dirty="0" smtClean="0"/>
              <a:t>Icone 48x48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2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Pacote Embutido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Ferramenta </a:t>
            </a:r>
            <a:r>
              <a:rPr lang="pt-BR" dirty="0"/>
              <a:t>para criar pacote </a:t>
            </a:r>
            <a:r>
              <a:rPr lang="pt-BR" dirty="0" smtClean="0"/>
              <a:t>embutido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3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Pacote </a:t>
            </a:r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Conjunto de ferramentas de edição</a:t>
            </a:r>
          </a:p>
          <a:p>
            <a:pPr marL="742950" lvl="2" indent="-342900"/>
            <a:r>
              <a:rPr lang="pt-BR" dirty="0" smtClean="0"/>
              <a:t>Notícia</a:t>
            </a:r>
          </a:p>
          <a:p>
            <a:pPr marL="742950" lvl="2" indent="-342900"/>
            <a:r>
              <a:rPr lang="pt-BR" dirty="0" smtClean="0"/>
              <a:t>Grupos</a:t>
            </a:r>
          </a:p>
          <a:p>
            <a:pPr marL="742950" lvl="2" indent="-342900"/>
            <a:r>
              <a:rPr lang="pt-BR" dirty="0" smtClean="0"/>
              <a:t>Informações da paróquia</a:t>
            </a:r>
          </a:p>
          <a:p>
            <a:pPr marL="742950" lvl="2" indent="-342900"/>
            <a:r>
              <a:rPr lang="pt-BR" dirty="0" smtClean="0"/>
              <a:t>Pedido de oração</a:t>
            </a:r>
          </a:p>
          <a:p>
            <a:pPr marL="342900" lvl="1" indent="-342900"/>
            <a:r>
              <a:rPr lang="pt-BR" dirty="0" smtClean="0"/>
              <a:t>Arquivos HTML</a:t>
            </a:r>
          </a:p>
          <a:p>
            <a:pPr marL="0" lvl="1" indent="0">
              <a:buNone/>
            </a:pPr>
            <a:endParaRPr lang="pt-BR" dirty="0"/>
          </a:p>
          <a:p>
            <a:pPr marL="0" lvl="1" indent="0">
              <a:buNone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Por enquanto não se preocupe em colocar todas as informações, porque esse pacote pode ser atualizado a qualquer hora )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APK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Abrir Android Studio</a:t>
            </a:r>
          </a:p>
          <a:p>
            <a:pPr lvl="1"/>
            <a:r>
              <a:rPr lang="pt-BR" dirty="0" smtClean="0"/>
              <a:t>Abrir projeto</a:t>
            </a:r>
          </a:p>
          <a:p>
            <a:pPr lvl="1"/>
            <a:r>
              <a:rPr lang="pt-BR" dirty="0" smtClean="0"/>
              <a:t>Testar aplicativo no próprio Smartphone</a:t>
            </a:r>
          </a:p>
          <a:p>
            <a:pPr lvl="1"/>
            <a:r>
              <a:rPr lang="pt-BR" dirty="0" smtClean="0"/>
              <a:t>Gerar APK</a:t>
            </a:r>
          </a:p>
          <a:p>
            <a:pPr lvl="2"/>
            <a:r>
              <a:rPr lang="pt-BR" dirty="0" smtClean="0"/>
              <a:t>Criar chave de assinatura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(na primeira vez)</a:t>
            </a:r>
          </a:p>
          <a:p>
            <a:pPr lvl="1"/>
            <a:r>
              <a:rPr lang="pt-BR" dirty="0" smtClean="0"/>
              <a:t>ZipAlign</a:t>
            </a:r>
            <a:br>
              <a:rPr lang="pt-BR" dirty="0" smtClean="0"/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(parte mais difícil desse tutorial)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smtClean="0"/>
              <a:t>Configurar Path do windows</a:t>
            </a:r>
            <a:br>
              <a:rPr lang="pt-BR" dirty="0" smtClean="0"/>
            </a:br>
            <a:r>
              <a:rPr lang="pt-BR" dirty="0" smtClean="0"/>
              <a:t>zipalign.exe</a:t>
            </a:r>
            <a:r>
              <a:rPr lang="pt-BR" smtClean="0"/>
              <a:t/>
            </a:r>
            <a:br>
              <a:rPr lang="pt-BR" smtClean="0"/>
            </a:br>
            <a:r>
              <a:rPr lang="en-US" sz="2200" b="1" i="1" smtClean="0"/>
              <a:t>C</a:t>
            </a:r>
            <a:r>
              <a:rPr lang="en-US" sz="2200" b="1" i="1" dirty="0"/>
              <a:t>:\Users</a:t>
            </a:r>
            <a:r>
              <a:rPr lang="en-US" sz="2200" b="1" i="1" dirty="0" smtClean="0"/>
              <a:t>\&lt;--nome </a:t>
            </a:r>
            <a:r>
              <a:rPr lang="en-US" sz="2200" b="1" i="1" dirty="0" err="1" smtClean="0"/>
              <a:t>usuário</a:t>
            </a:r>
            <a:r>
              <a:rPr lang="en-US" sz="2200" b="1" i="1" dirty="0" smtClean="0"/>
              <a:t> pc--&gt;\</a:t>
            </a:r>
            <a:r>
              <a:rPr lang="en-US" sz="2200" b="1" i="1" dirty="0" err="1" smtClean="0"/>
              <a:t>AppData</a:t>
            </a:r>
            <a:r>
              <a:rPr lang="en-US" sz="2200" b="1" i="1" dirty="0" smtClean="0"/>
              <a:t>\Local\Android\</a:t>
            </a:r>
            <a:r>
              <a:rPr lang="en-US" sz="2200" b="1" i="1" dirty="0" err="1" smtClean="0"/>
              <a:t>sdk</a:t>
            </a:r>
            <a:endParaRPr lang="en-US" b="1" i="1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725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 Loja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Criar imagens</a:t>
            </a:r>
          </a:p>
          <a:p>
            <a:pPr lvl="1"/>
            <a:r>
              <a:rPr lang="pt-BR" dirty="0" smtClean="0"/>
              <a:t>Banner 1024x500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dirty="0" smtClean="0"/>
              <a:t>Icone 512x512</a:t>
            </a:r>
          </a:p>
          <a:p>
            <a:pPr lvl="1"/>
            <a:r>
              <a:rPr lang="pt-BR" dirty="0" smtClean="0"/>
              <a:t>3 Screenshots do dispositivo</a:t>
            </a:r>
            <a:br>
              <a:rPr lang="pt-BR" dirty="0" smtClean="0"/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pode ser feito pelo Smartphone ou Chrome )</a:t>
            </a:r>
          </a:p>
          <a:p>
            <a:r>
              <a:rPr lang="pt-BR" dirty="0" smtClean="0"/>
              <a:t>Informações do aplicativo</a:t>
            </a:r>
          </a:p>
          <a:p>
            <a:pPr lvl="1"/>
            <a:r>
              <a:rPr lang="pt-BR" dirty="0" smtClean="0"/>
              <a:t>Título</a:t>
            </a:r>
          </a:p>
          <a:p>
            <a:pPr lvl="1"/>
            <a:r>
              <a:rPr lang="pt-BR" dirty="0" smtClean="0"/>
              <a:t>Breve descrição</a:t>
            </a:r>
          </a:p>
          <a:p>
            <a:pPr lvl="1"/>
            <a:r>
              <a:rPr lang="pt-BR" dirty="0" smtClean="0"/>
              <a:t>Descrição completa</a:t>
            </a:r>
            <a:endParaRPr lang="pt-BR" dirty="0" smtClean="0"/>
          </a:p>
          <a:p>
            <a:pPr lvl="1"/>
            <a:r>
              <a:rPr lang="pt-BR" dirty="0" smtClean="0"/>
              <a:t>Classificação</a:t>
            </a:r>
          </a:p>
          <a:p>
            <a:pPr lvl="1"/>
            <a:r>
              <a:rPr lang="pt-BR" dirty="0" smtClean="0"/>
              <a:t>Email</a:t>
            </a:r>
          </a:p>
          <a:p>
            <a:pPr lvl="1"/>
            <a:r>
              <a:rPr lang="pt-BR" dirty="0" smtClean="0"/>
              <a:t>Política de privacidade</a:t>
            </a:r>
          </a:p>
        </p:txBody>
      </p:sp>
    </p:spTree>
    <p:extLst>
      <p:ext uri="{BB962C8B-B14F-4D97-AF65-F5344CB8AC3E}">
        <p14:creationId xmlns:p14="http://schemas.microsoft.com/office/powerpoint/2010/main" val="636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0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Publicar Aplicativo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Se prepara que esse vídeo é longo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Publicar Aplicativo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Recapitular Ferramentas</a:t>
            </a:r>
          </a:p>
          <a:p>
            <a:r>
              <a:rPr lang="pt-BR" dirty="0" smtClean="0"/>
              <a:t>+ Ferramentas</a:t>
            </a:r>
            <a:endParaRPr lang="pt-BR" dirty="0" smtClean="0"/>
          </a:p>
          <a:p>
            <a:r>
              <a:rPr lang="pt-BR" dirty="0" smtClean="0"/>
              <a:t>Fluxo geral</a:t>
            </a:r>
          </a:p>
          <a:p>
            <a:r>
              <a:rPr lang="pt-BR" dirty="0" smtClean="0"/>
              <a:t>Configuração GoogleDrive</a:t>
            </a:r>
          </a:p>
          <a:p>
            <a:r>
              <a:rPr lang="pt-BR" dirty="0" smtClean="0"/>
              <a:t>Gerando P</a:t>
            </a:r>
            <a:r>
              <a:rPr lang="pt-BR" dirty="0" smtClean="0"/>
              <a:t>acote </a:t>
            </a:r>
            <a:r>
              <a:rPr lang="pt-BR" dirty="0"/>
              <a:t>E</a:t>
            </a:r>
            <a:r>
              <a:rPr lang="pt-BR" dirty="0" smtClean="0"/>
              <a:t>mbutido</a:t>
            </a:r>
          </a:p>
          <a:p>
            <a:r>
              <a:rPr lang="pt-BR" dirty="0" smtClean="0"/>
              <a:t>Gerando Pacote </a:t>
            </a:r>
            <a:r>
              <a:rPr lang="pt-BR" dirty="0"/>
              <a:t>O</a:t>
            </a:r>
            <a:r>
              <a:rPr lang="pt-BR" dirty="0" smtClean="0"/>
              <a:t>nline</a:t>
            </a:r>
            <a:endParaRPr lang="pt-BR" dirty="0" smtClean="0"/>
          </a:p>
          <a:p>
            <a:r>
              <a:rPr lang="pt-BR" dirty="0"/>
              <a:t>Gerando APK</a:t>
            </a:r>
            <a:endParaRPr lang="pt-BR" dirty="0" smtClean="0"/>
          </a:p>
          <a:p>
            <a:r>
              <a:rPr lang="pt-BR" dirty="0" smtClean="0"/>
              <a:t>Configurando a Loja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86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Recapitular </a:t>
            </a:r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Andoid studio:</a:t>
            </a:r>
            <a:br>
              <a:rPr lang="pt-BR" sz="2400" dirty="0" smtClean="0"/>
            </a:br>
            <a:r>
              <a:rPr lang="pt-BR" sz="2400" b="1" dirty="0" smtClean="0">
                <a:hlinkClick r:id="rId2"/>
              </a:rPr>
              <a:t>https</a:t>
            </a:r>
            <a:r>
              <a:rPr lang="pt-BR" sz="2400" b="1" dirty="0">
                <a:hlinkClick r:id="rId2"/>
              </a:rPr>
              <a:t>://developer.android.com/studio</a:t>
            </a:r>
            <a:r>
              <a:rPr lang="pt-BR" sz="2400" b="1" dirty="0" smtClean="0">
                <a:hlinkClick r:id="rId2"/>
              </a:rPr>
              <a:t>/</a:t>
            </a:r>
            <a:endParaRPr lang="pt-BR" sz="2400" dirty="0" smtClean="0"/>
          </a:p>
          <a:p>
            <a:r>
              <a:rPr lang="pt-BR" sz="2400" dirty="0" smtClean="0"/>
              <a:t>Chrome</a:t>
            </a:r>
            <a:br>
              <a:rPr lang="pt-BR" sz="2400" dirty="0" smtClean="0"/>
            </a:br>
            <a:r>
              <a:rPr lang="pt-BR" sz="2400" b="1" dirty="0" smtClean="0">
                <a:hlinkClick r:id="rId3"/>
              </a:rPr>
              <a:t>https</a:t>
            </a:r>
            <a:r>
              <a:rPr lang="pt-BR" sz="2400" b="1" dirty="0">
                <a:hlinkClick r:id="rId3"/>
              </a:rPr>
              <a:t>://www.google.com.br/chrome/browser/desktop</a:t>
            </a:r>
            <a:r>
              <a:rPr lang="pt-BR" sz="2400" b="1" dirty="0" smtClean="0">
                <a:hlinkClick r:id="rId3"/>
              </a:rPr>
              <a:t>/</a:t>
            </a:r>
            <a:endParaRPr lang="pt-BR" sz="2400" dirty="0"/>
          </a:p>
          <a:p>
            <a:r>
              <a:rPr lang="pt-BR" sz="2400" dirty="0" smtClean="0"/>
              <a:t>Notepad++</a:t>
            </a:r>
            <a:br>
              <a:rPr lang="pt-BR" sz="2400" dirty="0" smtClean="0"/>
            </a:br>
            <a:r>
              <a:rPr lang="pt-BR" sz="2400" b="1" dirty="0">
                <a:hlinkClick r:id="rId4"/>
              </a:rPr>
              <a:t>https://notepad-plus-plus.org/</a:t>
            </a:r>
            <a:endParaRPr lang="pt-BR" sz="2400" b="1" dirty="0"/>
          </a:p>
          <a:p>
            <a:r>
              <a:rPr lang="pt-BR" sz="2400" dirty="0" smtClean="0"/>
              <a:t>Conta Google Play Developer</a:t>
            </a:r>
            <a:br>
              <a:rPr lang="pt-BR" sz="2400" dirty="0" smtClean="0"/>
            </a:br>
            <a:r>
              <a:rPr lang="pt-BR" sz="2400" b="1" dirty="0" smtClean="0">
                <a:hlinkClick r:id="rId5"/>
              </a:rPr>
              <a:t>https</a:t>
            </a:r>
            <a:r>
              <a:rPr lang="pt-BR" sz="2400" b="1" dirty="0">
                <a:hlinkClick r:id="rId5"/>
              </a:rPr>
              <a:t>://play.google.com/apps/publish/</a:t>
            </a:r>
            <a:endParaRPr lang="pt-BR" sz="2400" b="1" dirty="0"/>
          </a:p>
          <a:p>
            <a:pPr marL="0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+ Ferramentas</a:t>
            </a:r>
            <a:br>
              <a:rPr lang="pt-BR" dirty="0" smtClean="0"/>
            </a:br>
            <a:r>
              <a:rPr lang="pt-BR" sz="3100" dirty="0" smtClean="0"/>
              <a:t>        (edição de imagens)</a:t>
            </a:r>
            <a:endParaRPr lang="pt-BR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Gimp</a:t>
            </a:r>
            <a:br>
              <a:rPr lang="pt-BR" sz="2400" dirty="0" smtClean="0"/>
            </a:br>
            <a:r>
              <a:rPr lang="pt-BR" sz="2400" b="1" dirty="0">
                <a:hlinkClick r:id="rId2"/>
              </a:rPr>
              <a:t>https://www.gimp.org</a:t>
            </a:r>
            <a:r>
              <a:rPr lang="pt-BR" sz="2400" b="1" dirty="0" smtClean="0">
                <a:hlinkClick r:id="rId2"/>
              </a:rPr>
              <a:t>/</a:t>
            </a:r>
            <a:endParaRPr lang="pt-BR" sz="2400" dirty="0" smtClean="0"/>
          </a:p>
          <a:p>
            <a:r>
              <a:rPr lang="pt-BR" sz="2400" dirty="0" smtClean="0"/>
              <a:t>Krita</a:t>
            </a:r>
            <a:br>
              <a:rPr lang="pt-BR" sz="2400" dirty="0" smtClean="0"/>
            </a:br>
            <a:r>
              <a:rPr lang="pt-BR" sz="2400" b="1" dirty="0">
                <a:hlinkClick r:id="rId3"/>
              </a:rPr>
              <a:t>https://</a:t>
            </a:r>
            <a:r>
              <a:rPr lang="pt-BR" sz="2400" b="1" dirty="0" smtClean="0">
                <a:hlinkClick r:id="rId3"/>
              </a:rPr>
              <a:t>krita.org/</a:t>
            </a:r>
            <a:endParaRPr lang="pt-BR" sz="2400" dirty="0"/>
          </a:p>
          <a:p>
            <a:r>
              <a:rPr lang="pt-BR" sz="2400" dirty="0" smtClean="0"/>
              <a:t>MyPaint</a:t>
            </a:r>
            <a:br>
              <a:rPr lang="pt-BR" sz="2400" dirty="0" smtClean="0"/>
            </a:br>
            <a:r>
              <a:rPr lang="pt-BR" sz="2400" b="1" dirty="0" smtClean="0">
                <a:hlinkClick r:id="rId4"/>
              </a:rPr>
              <a:t>http</a:t>
            </a:r>
            <a:r>
              <a:rPr lang="pt-BR" sz="2400" b="1" dirty="0">
                <a:hlinkClick r:id="rId4"/>
              </a:rPr>
              <a:t>://mypaint.org</a:t>
            </a:r>
            <a:r>
              <a:rPr lang="pt-BR" sz="2400" b="1" dirty="0" smtClean="0">
                <a:hlinkClick r:id="rId4"/>
              </a:rPr>
              <a:t>/</a:t>
            </a:r>
            <a:endParaRPr lang="pt-BR" sz="2400" b="1" dirty="0" smtClean="0"/>
          </a:p>
          <a:p>
            <a:r>
              <a:rPr lang="pt-BR" sz="2400" dirty="0" smtClean="0"/>
              <a:t>InkScape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b="1" dirty="0">
                <a:hlinkClick r:id="rId5"/>
              </a:rPr>
              <a:t>https://inkscape.org</a:t>
            </a:r>
            <a:r>
              <a:rPr lang="pt-BR" sz="2400" b="1" dirty="0" smtClean="0">
                <a:hlinkClick r:id="rId5"/>
              </a:rPr>
              <a:t>/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989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+ Ferramentas</a:t>
            </a:r>
            <a:br>
              <a:rPr lang="pt-BR" dirty="0" smtClean="0"/>
            </a:br>
            <a:r>
              <a:rPr lang="pt-BR" sz="3100" dirty="0" smtClean="0"/>
              <a:t>                                  (servidor para páginas de internet)</a:t>
            </a:r>
            <a:endParaRPr lang="pt-BR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Hosting</a:t>
            </a:r>
            <a:br>
              <a:rPr lang="pt-BR" sz="2400" dirty="0" smtClean="0"/>
            </a:br>
            <a:r>
              <a:rPr lang="pt-BR" sz="2400" b="1" dirty="0" smtClean="0">
                <a:hlinkClick r:id="rId2"/>
              </a:rPr>
              <a:t>https</a:t>
            </a:r>
            <a:r>
              <a:rPr lang="pt-BR" sz="2400" b="1" dirty="0">
                <a:hlinkClick r:id="rId2"/>
              </a:rPr>
              <a:t>://www.000webhost.com</a:t>
            </a:r>
            <a:r>
              <a:rPr lang="pt-BR" sz="2400" b="1" dirty="0" smtClean="0">
                <a:hlinkClick r:id="rId2"/>
              </a:rPr>
              <a:t>/</a:t>
            </a:r>
            <a:endParaRPr lang="pt-BR" sz="2400" b="1" dirty="0" smtClean="0"/>
          </a:p>
          <a:p>
            <a:r>
              <a:rPr lang="pt-BR" sz="2400" dirty="0" smtClean="0"/>
              <a:t>FTP</a:t>
            </a:r>
            <a:br>
              <a:rPr lang="pt-BR" sz="2400" dirty="0" smtClean="0"/>
            </a:br>
            <a:r>
              <a:rPr lang="pt-BR" sz="2400" b="1" dirty="0" smtClean="0">
                <a:hlinkClick r:id="rId3"/>
              </a:rPr>
              <a:t>https</a:t>
            </a:r>
            <a:r>
              <a:rPr lang="pt-BR" sz="2400" b="1" dirty="0">
                <a:hlinkClick r:id="rId3"/>
              </a:rPr>
              <a:t>://filezilla-project.org</a:t>
            </a:r>
            <a:r>
              <a:rPr lang="pt-BR" sz="2400" b="1" dirty="0" smtClean="0">
                <a:hlinkClick r:id="rId3"/>
              </a:rPr>
              <a:t>/</a:t>
            </a: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048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Fluxo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3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nip Single Corner Rectangle 25"/>
          <p:cNvSpPr/>
          <p:nvPr/>
        </p:nvSpPr>
        <p:spPr>
          <a:xfrm>
            <a:off x="107504" y="1317932"/>
            <a:ext cx="1458429" cy="91151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Fonte Java</a:t>
            </a:r>
          </a:p>
          <a:p>
            <a:pPr algn="ctr"/>
            <a:r>
              <a:rPr lang="pt-BR" sz="1600" dirty="0" smtClean="0"/>
              <a:t>(Android)</a:t>
            </a:r>
            <a:endParaRPr lang="pt-BR" sz="1600" dirty="0"/>
          </a:p>
          <a:p>
            <a:pPr algn="ctr"/>
            <a:endParaRPr lang="pt-BR" sz="1600" dirty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3131840" y="1986379"/>
            <a:ext cx="717974" cy="486143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APK</a:t>
            </a:r>
            <a:endParaRPr lang="pt-BR" sz="1600" b="1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107656" y="2229450"/>
            <a:ext cx="1458276" cy="91151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Pacote</a:t>
            </a:r>
          </a:p>
          <a:p>
            <a:pPr algn="ctr"/>
            <a:r>
              <a:rPr lang="pt-BR" sz="1600" dirty="0" smtClean="0"/>
              <a:t>Embutido</a:t>
            </a:r>
            <a:endParaRPr lang="pt-BR" sz="1600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1383629" y="1317932"/>
            <a:ext cx="1604195" cy="182303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Ferramenta</a:t>
            </a:r>
          </a:p>
          <a:p>
            <a:pPr algn="ctr"/>
            <a:r>
              <a:rPr lang="pt-BR" sz="1600" dirty="0" smtClean="0"/>
              <a:t>AndroidStudio</a:t>
            </a:r>
            <a:endParaRPr lang="pt-BR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375047"/>
            <a:ext cx="306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Computador</a:t>
            </a:r>
          </a:p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(Windows/Mac/Linux)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95936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80312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3573016"/>
            <a:ext cx="2965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 do pacote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e nome de versão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Chave de assinatura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152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27" idx="0"/>
            <a:endCxn id="2" idx="2"/>
          </p:cNvCxnSpPr>
          <p:nvPr/>
        </p:nvCxnSpPr>
        <p:spPr>
          <a:xfrm>
            <a:off x="2987824" y="2229450"/>
            <a:ext cx="2304256" cy="41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292080" y="1754519"/>
            <a:ext cx="934659" cy="103305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Play Store</a:t>
            </a:r>
          </a:p>
          <a:p>
            <a:pPr algn="ctr"/>
            <a:r>
              <a:rPr lang="pt-BR" sz="1600" b="1" dirty="0" smtClean="0"/>
              <a:t>(google)</a:t>
            </a:r>
            <a:endParaRPr lang="pt-BR" sz="1200" b="1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107504" y="1317932"/>
            <a:ext cx="1458429" cy="91151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Fonte Java</a:t>
            </a:r>
          </a:p>
          <a:p>
            <a:pPr algn="ctr"/>
            <a:r>
              <a:rPr lang="pt-BR" sz="1600" dirty="0" smtClean="0"/>
              <a:t>(Android)</a:t>
            </a:r>
            <a:endParaRPr lang="pt-BR" sz="1600" dirty="0"/>
          </a:p>
          <a:p>
            <a:pPr algn="ctr"/>
            <a:endParaRPr lang="pt-BR" sz="1600" dirty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3131840" y="1986379"/>
            <a:ext cx="717974" cy="486143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APK</a:t>
            </a:r>
            <a:endParaRPr lang="pt-BR" sz="1600" b="1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107656" y="2229450"/>
            <a:ext cx="1458276" cy="91151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Pacote</a:t>
            </a:r>
          </a:p>
          <a:p>
            <a:pPr algn="ctr"/>
            <a:r>
              <a:rPr lang="pt-BR" sz="1600" dirty="0" smtClean="0"/>
              <a:t>Embutido</a:t>
            </a:r>
            <a:endParaRPr lang="pt-BR" sz="1600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1383629" y="1317932"/>
            <a:ext cx="1604195" cy="182303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Ferramenta</a:t>
            </a:r>
          </a:p>
          <a:p>
            <a:pPr algn="ctr"/>
            <a:r>
              <a:rPr lang="pt-BR" sz="1600" dirty="0" smtClean="0"/>
              <a:t>AndroidStudio</a:t>
            </a:r>
            <a:endParaRPr lang="pt-BR" sz="1600" dirty="0"/>
          </a:p>
        </p:txBody>
      </p:sp>
      <p:sp>
        <p:nvSpPr>
          <p:cNvPr id="31" name="Cloud 30"/>
          <p:cNvSpPr/>
          <p:nvPr/>
        </p:nvSpPr>
        <p:spPr>
          <a:xfrm>
            <a:off x="4139952" y="1986759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TextBox 38"/>
          <p:cNvSpPr txBox="1"/>
          <p:nvPr/>
        </p:nvSpPr>
        <p:spPr>
          <a:xfrm>
            <a:off x="467544" y="375047"/>
            <a:ext cx="306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Computador</a:t>
            </a:r>
          </a:p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(Windows/Mac/Linux)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95936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80312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37663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Internet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3573016"/>
            <a:ext cx="2965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 do pacote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e nome de versão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Chave de assinatura</a:t>
            </a:r>
            <a:endParaRPr lang="pt-B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11960" y="3573016"/>
            <a:ext cx="3008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na Play Store </a:t>
            </a:r>
            <a:r>
              <a:rPr lang="pt-BR" b="1" dirty="0" smtClean="0"/>
              <a:t>paga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Logo, banners e fotos do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Descrição geral</a:t>
            </a:r>
          </a:p>
        </p:txBody>
      </p:sp>
      <p:sp>
        <p:nvSpPr>
          <p:cNvPr id="45" name="Curved Down Arrow 44"/>
          <p:cNvSpPr/>
          <p:nvPr/>
        </p:nvSpPr>
        <p:spPr>
          <a:xfrm flipV="1">
            <a:off x="3319543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0116" y="6228020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Publicação</a:t>
            </a:r>
          </a:p>
        </p:txBody>
      </p:sp>
    </p:spTree>
    <p:extLst>
      <p:ext uri="{BB962C8B-B14F-4D97-AF65-F5344CB8AC3E}">
        <p14:creationId xmlns:p14="http://schemas.microsoft.com/office/powerpoint/2010/main" val="29999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316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Publicar Aplicativo</vt:lpstr>
      <vt:lpstr>Publicar Aplicativo</vt:lpstr>
      <vt:lpstr>Publicar Aplicativo</vt:lpstr>
      <vt:lpstr>Recapitular Ferramentas</vt:lpstr>
      <vt:lpstr>+ Ferramentas         (edição de imagens)</vt:lpstr>
      <vt:lpstr>+ Ferramentas                                   (servidor para páginas de internet)</vt:lpstr>
      <vt:lpstr>Fluxo Geral</vt:lpstr>
      <vt:lpstr>PowerPoint Presentation</vt:lpstr>
      <vt:lpstr>PowerPoint Presentation</vt:lpstr>
      <vt:lpstr>PowerPoint Presentation</vt:lpstr>
      <vt:lpstr>Configurando GoogleDrive</vt:lpstr>
      <vt:lpstr>Gerando Pacote Embutido</vt:lpstr>
      <vt:lpstr>Gerando Pacote Embutido</vt:lpstr>
      <vt:lpstr>Gerando Pacote Embutido</vt:lpstr>
      <vt:lpstr>Gerando Pacote Online</vt:lpstr>
      <vt:lpstr>Gerando APK</vt:lpstr>
      <vt:lpstr>Configurando a Loja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127</cp:revision>
  <dcterms:created xsi:type="dcterms:W3CDTF">2017-01-24T12:42:41Z</dcterms:created>
  <dcterms:modified xsi:type="dcterms:W3CDTF">2017-02-07T22:07:49Z</dcterms:modified>
</cp:coreProperties>
</file>