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7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Atualizando atividades da paróquia </a:t>
            </a:r>
            <a:br>
              <a:rPr lang="pt-BR" dirty="0" smtClean="0"/>
            </a:br>
            <a:r>
              <a:rPr lang="pt-BR" dirty="0" smtClean="0"/>
              <a:t>(informações sobre os grupos)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Instalação da distribuição </a:t>
            </a:r>
            <a:r>
              <a:rPr lang="pt-BR" b="1" dirty="0" smtClean="0"/>
              <a:t>3rdparty</a:t>
            </a:r>
            <a:endParaRPr lang="pt-BR" dirty="0" smtClean="0"/>
          </a:p>
          <a:p>
            <a:r>
              <a:rPr lang="pt-BR" dirty="0" smtClean="0"/>
              <a:t>Pasta </a:t>
            </a:r>
            <a:r>
              <a:rPr lang="pt-BR" b="1" dirty="0"/>
              <a:t>3 conteudo online</a:t>
            </a:r>
          </a:p>
          <a:p>
            <a:r>
              <a:rPr lang="pt-BR" dirty="0"/>
              <a:t>Ferramenta auxiliar</a:t>
            </a:r>
          </a:p>
          <a:p>
            <a:r>
              <a:rPr lang="pt-BR" dirty="0"/>
              <a:t>Atualização direta (HTML+Javascript)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Atualizando atividades da paróquia  (informações sobre os grupos)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27</cp:revision>
  <dcterms:created xsi:type="dcterms:W3CDTF">2017-01-24T12:42:41Z</dcterms:created>
  <dcterms:modified xsi:type="dcterms:W3CDTF">2017-02-08T16:54:48Z</dcterms:modified>
</cp:coreProperties>
</file>