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32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76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00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39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74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05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19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33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57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3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94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60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Atualizando pedidos de oração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Instalação da distribuição </a:t>
            </a:r>
            <a:r>
              <a:rPr lang="pt-BR" b="1" dirty="0" smtClean="0"/>
              <a:t>3rdparty</a:t>
            </a:r>
            <a:endParaRPr lang="pt-BR" dirty="0" smtClean="0"/>
          </a:p>
          <a:p>
            <a:r>
              <a:rPr lang="pt-BR" dirty="0" smtClean="0"/>
              <a:t>Pasta </a:t>
            </a:r>
            <a:r>
              <a:rPr lang="pt-BR" b="1" dirty="0"/>
              <a:t>3 conteudo online</a:t>
            </a:r>
          </a:p>
          <a:p>
            <a:r>
              <a:rPr lang="pt-BR" dirty="0"/>
              <a:t>Ferramenta auxiliar</a:t>
            </a:r>
          </a:p>
          <a:p>
            <a:r>
              <a:rPr lang="pt-BR" dirty="0"/>
              <a:t>Atualização direta (HTML+Javascript)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93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Atualizando pedidos de oração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Usuário do Windows</dc:creator>
  <cp:lastModifiedBy>Usuário do Windows</cp:lastModifiedBy>
  <cp:revision>26</cp:revision>
  <dcterms:created xsi:type="dcterms:W3CDTF">2017-01-24T12:42:41Z</dcterms:created>
  <dcterms:modified xsi:type="dcterms:W3CDTF">2017-02-08T12:56:17Z</dcterms:modified>
</cp:coreProperties>
</file>