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6" r:id="rId3"/>
    <p:sldId id="256" r:id="rId4"/>
    <p:sldId id="278" r:id="rId5"/>
    <p:sldId id="277" r:id="rId6"/>
    <p:sldId id="275" r:id="rId7"/>
    <p:sldId id="279" r:id="rId8"/>
    <p:sldId id="284" r:id="rId9"/>
    <p:sldId id="283" r:id="rId10"/>
    <p:sldId id="281" r:id="rId11"/>
    <p:sldId id="273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14/02/2017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32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14/02/2017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76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14/02/2017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00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14/02/2017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39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14/02/2017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74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14/02/2017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05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14/02/2017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19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14/02/2017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33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14/02/2017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57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14/02/2017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3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14/02/2017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94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8091D-939D-4326-A7BC-8F5F854801A3}" type="datetimeFigureOut">
              <a:rPr lang="pt-BR" smtClean="0"/>
              <a:t>14/02/2017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60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Plugins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são plugins</a:t>
            </a:r>
            <a:r>
              <a:rPr lang="pt-BR" dirty="0" smtClean="0"/>
              <a:t>?</a:t>
            </a:r>
          </a:p>
          <a:p>
            <a:pPr lvl="1"/>
            <a:r>
              <a:rPr lang="pt-BR" dirty="0" smtClean="0"/>
              <a:t>Forma de expandir as funcionalidades do aplicativo</a:t>
            </a:r>
          </a:p>
          <a:p>
            <a:r>
              <a:rPr lang="pt-BR" dirty="0" smtClean="0"/>
              <a:t>Plugin Online</a:t>
            </a:r>
          </a:p>
          <a:p>
            <a:r>
              <a:rPr lang="pt-BR" dirty="0"/>
              <a:t>Plugin </a:t>
            </a:r>
            <a:r>
              <a:rPr lang="pt-BR" dirty="0" smtClean="0"/>
              <a:t>Embutido</a:t>
            </a:r>
          </a:p>
          <a:p>
            <a:r>
              <a:rPr lang="pt-BR" dirty="0" smtClean="0"/>
              <a:t>Exemplos de plugins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93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plugins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[Online] Guia Digital</a:t>
            </a:r>
          </a:p>
          <a:p>
            <a:r>
              <a:rPr lang="pt-BR" b="1" dirty="0" smtClean="0"/>
              <a:t>[Online] Repertórios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92894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61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Plugin Online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uma integração de ferramenta somente no lado da atualização online do aplicativo</a:t>
            </a:r>
          </a:p>
          <a:p>
            <a:r>
              <a:rPr lang="pt-BR" dirty="0" smtClean="0"/>
              <a:t>Para utiliza-lo é necessário instala-lo e realizar uma publicação online.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265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nip Single Corner Rectangle 28"/>
          <p:cNvSpPr/>
          <p:nvPr/>
        </p:nvSpPr>
        <p:spPr>
          <a:xfrm>
            <a:off x="7380312" y="620688"/>
            <a:ext cx="1440160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2</a:t>
            </a:r>
            <a:endParaRPr lang="pt-BR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6300192" y="3984046"/>
            <a:ext cx="1440160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</a:t>
            </a:r>
            <a:endParaRPr lang="pt-BR" dirty="0"/>
          </a:p>
        </p:txBody>
      </p:sp>
      <p:sp>
        <p:nvSpPr>
          <p:cNvPr id="13" name="Snip Single Corner Rectangle 12"/>
          <p:cNvSpPr/>
          <p:nvPr/>
        </p:nvSpPr>
        <p:spPr>
          <a:xfrm>
            <a:off x="7380312" y="1484784"/>
            <a:ext cx="1440160" cy="1080120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Embutido</a:t>
            </a:r>
            <a:endParaRPr lang="pt-BR" dirty="0"/>
          </a:p>
        </p:txBody>
      </p:sp>
      <p:sp>
        <p:nvSpPr>
          <p:cNvPr id="5" name="Can 4"/>
          <p:cNvSpPr/>
          <p:nvPr/>
        </p:nvSpPr>
        <p:spPr>
          <a:xfrm>
            <a:off x="1331640" y="1387644"/>
            <a:ext cx="1800200" cy="106567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Google Drive</a:t>
            </a:r>
            <a:endParaRPr lang="pt-BR" dirty="0"/>
          </a:p>
        </p:txBody>
      </p:sp>
      <p:sp>
        <p:nvSpPr>
          <p:cNvPr id="6" name="Bevel 5"/>
          <p:cNvSpPr/>
          <p:nvPr/>
        </p:nvSpPr>
        <p:spPr>
          <a:xfrm>
            <a:off x="6948264" y="1192674"/>
            <a:ext cx="504075" cy="1009188"/>
          </a:xfrm>
          <a:prstGeom prst="beve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6276868" y="2192570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Aplicativo</a:t>
            </a:r>
            <a:endParaRPr lang="pt-BR" dirty="0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5470824" y="846042"/>
            <a:ext cx="67625" cy="792626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ound Same Side Corner Rectangle 9"/>
          <p:cNvSpPr/>
          <p:nvPr/>
        </p:nvSpPr>
        <p:spPr>
          <a:xfrm>
            <a:off x="5335488" y="1134612"/>
            <a:ext cx="360040" cy="792626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urved Connector 14"/>
          <p:cNvCxnSpPr>
            <a:stCxn id="8" idx="1"/>
            <a:endCxn id="9" idx="1"/>
          </p:cNvCxnSpPr>
          <p:nvPr/>
        </p:nvCxnSpPr>
        <p:spPr>
          <a:xfrm rot="10800000">
            <a:off x="3660338" y="3859141"/>
            <a:ext cx="1155049" cy="768594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2"/>
            <a:endCxn id="5" idx="3"/>
          </p:cNvCxnSpPr>
          <p:nvPr/>
        </p:nvCxnSpPr>
        <p:spPr>
          <a:xfrm rot="10800000">
            <a:off x="2231741" y="2453323"/>
            <a:ext cx="856107" cy="1046733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5" idx="4"/>
            <a:endCxn id="4" idx="2"/>
          </p:cNvCxnSpPr>
          <p:nvPr/>
        </p:nvCxnSpPr>
        <p:spPr>
          <a:xfrm flipV="1">
            <a:off x="3131840" y="1268760"/>
            <a:ext cx="435930" cy="651723"/>
          </a:xfrm>
          <a:prstGeom prst="curvedConnector3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4" idx="0"/>
            <a:endCxn id="10" idx="2"/>
          </p:cNvCxnSpPr>
          <p:nvPr/>
        </p:nvCxnSpPr>
        <p:spPr>
          <a:xfrm>
            <a:off x="4814343" y="1268760"/>
            <a:ext cx="521145" cy="262165"/>
          </a:xfrm>
          <a:prstGeom prst="curvedConnector3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Lightning Bolt 27"/>
          <p:cNvSpPr/>
          <p:nvPr/>
        </p:nvSpPr>
        <p:spPr>
          <a:xfrm rot="19397721">
            <a:off x="6035544" y="1077576"/>
            <a:ext cx="453752" cy="644532"/>
          </a:xfrm>
          <a:prstGeom prst="lightningBol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nip Single Corner Rectangle 31"/>
          <p:cNvSpPr/>
          <p:nvPr/>
        </p:nvSpPr>
        <p:spPr>
          <a:xfrm>
            <a:off x="6300192" y="4869160"/>
            <a:ext cx="1440160" cy="1080120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Ferramentas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4815386" y="4005064"/>
            <a:ext cx="1656184" cy="124534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Computador</a:t>
            </a:r>
            <a:endParaRPr lang="pt-BR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012160" y="1700808"/>
            <a:ext cx="459410" cy="9300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Snip Single Corner Rectangle 34"/>
          <p:cNvSpPr/>
          <p:nvPr/>
        </p:nvSpPr>
        <p:spPr>
          <a:xfrm>
            <a:off x="144016" y="1927238"/>
            <a:ext cx="1440160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1</a:t>
            </a:r>
            <a:endParaRPr lang="pt-BR" dirty="0"/>
          </a:p>
        </p:txBody>
      </p:sp>
      <p:sp>
        <p:nvSpPr>
          <p:cNvPr id="36" name="Snip Single Corner Rectangle 35"/>
          <p:cNvSpPr/>
          <p:nvPr/>
        </p:nvSpPr>
        <p:spPr>
          <a:xfrm>
            <a:off x="146693" y="2813101"/>
            <a:ext cx="1440160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2</a:t>
            </a:r>
            <a:endParaRPr lang="pt-BR" dirty="0"/>
          </a:p>
        </p:txBody>
      </p:sp>
      <p:sp>
        <p:nvSpPr>
          <p:cNvPr id="4" name="Cloud 3"/>
          <p:cNvSpPr/>
          <p:nvPr/>
        </p:nvSpPr>
        <p:spPr>
          <a:xfrm>
            <a:off x="3563888" y="898851"/>
            <a:ext cx="1251498" cy="73981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loud 8"/>
          <p:cNvSpPr/>
          <p:nvPr/>
        </p:nvSpPr>
        <p:spPr>
          <a:xfrm>
            <a:off x="3084273" y="3140203"/>
            <a:ext cx="1152128" cy="719704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TextBox 37"/>
          <p:cNvSpPr txBox="1"/>
          <p:nvPr/>
        </p:nvSpPr>
        <p:spPr>
          <a:xfrm>
            <a:off x="1547664" y="4420269"/>
            <a:ext cx="16444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accent1"/>
                </a:solidFill>
              </a:rPr>
              <a:t>HTML5</a:t>
            </a:r>
          </a:p>
          <a:p>
            <a:r>
              <a:rPr lang="pt-BR" sz="2800" b="1" dirty="0" smtClean="0">
                <a:solidFill>
                  <a:schemeClr val="accent1"/>
                </a:solidFill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15013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nip Single Corner Rectangle 28"/>
          <p:cNvSpPr/>
          <p:nvPr/>
        </p:nvSpPr>
        <p:spPr>
          <a:xfrm>
            <a:off x="7144520" y="620688"/>
            <a:ext cx="1999480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2</a:t>
            </a:r>
          </a:p>
          <a:p>
            <a:pPr algn="ctr"/>
            <a:r>
              <a:rPr lang="pt-BR" b="1" dirty="0"/>
              <a:t>[</a:t>
            </a:r>
            <a:r>
              <a:rPr lang="pt-BR" b="1" dirty="0" smtClean="0"/>
              <a:t>+ Plugins Online]</a:t>
            </a:r>
          </a:p>
          <a:p>
            <a:pPr algn="ctr"/>
            <a:endParaRPr lang="pt-BR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6372200" y="3984046"/>
            <a:ext cx="2088232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</a:t>
            </a:r>
          </a:p>
          <a:p>
            <a:pPr algn="ctr"/>
            <a:r>
              <a:rPr lang="pt-BR" b="1" dirty="0" smtClean="0"/>
              <a:t>[+ Plugins Online]</a:t>
            </a:r>
          </a:p>
          <a:p>
            <a:pPr algn="ctr"/>
            <a:endParaRPr lang="pt-BR" dirty="0"/>
          </a:p>
        </p:txBody>
      </p:sp>
      <p:sp>
        <p:nvSpPr>
          <p:cNvPr id="13" name="Snip Single Corner Rectangle 12"/>
          <p:cNvSpPr/>
          <p:nvPr/>
        </p:nvSpPr>
        <p:spPr>
          <a:xfrm>
            <a:off x="7144520" y="1484784"/>
            <a:ext cx="1999480" cy="1080120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Embutido</a:t>
            </a:r>
            <a:endParaRPr lang="pt-BR" dirty="0"/>
          </a:p>
        </p:txBody>
      </p:sp>
      <p:sp>
        <p:nvSpPr>
          <p:cNvPr id="5" name="Can 4"/>
          <p:cNvSpPr/>
          <p:nvPr/>
        </p:nvSpPr>
        <p:spPr>
          <a:xfrm>
            <a:off x="1331640" y="1387644"/>
            <a:ext cx="1800200" cy="106567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Google Drive</a:t>
            </a:r>
            <a:endParaRPr lang="pt-BR" dirty="0"/>
          </a:p>
        </p:txBody>
      </p:sp>
      <p:sp>
        <p:nvSpPr>
          <p:cNvPr id="6" name="Bevel 5"/>
          <p:cNvSpPr/>
          <p:nvPr/>
        </p:nvSpPr>
        <p:spPr>
          <a:xfrm>
            <a:off x="6712472" y="1192674"/>
            <a:ext cx="504075" cy="1009188"/>
          </a:xfrm>
          <a:prstGeom prst="beve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6041076" y="2192570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Aplicativo</a:t>
            </a:r>
            <a:endParaRPr lang="pt-BR" dirty="0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5470824" y="846042"/>
            <a:ext cx="67625" cy="792626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ound Same Side Corner Rectangle 9"/>
          <p:cNvSpPr/>
          <p:nvPr/>
        </p:nvSpPr>
        <p:spPr>
          <a:xfrm>
            <a:off x="5335488" y="1134612"/>
            <a:ext cx="360040" cy="792626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urved Connector 14"/>
          <p:cNvCxnSpPr>
            <a:stCxn id="8" idx="1"/>
            <a:endCxn id="9" idx="1"/>
          </p:cNvCxnSpPr>
          <p:nvPr/>
        </p:nvCxnSpPr>
        <p:spPr>
          <a:xfrm rot="10800000">
            <a:off x="3660338" y="3859141"/>
            <a:ext cx="1155049" cy="768594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2"/>
            <a:endCxn id="5" idx="3"/>
          </p:cNvCxnSpPr>
          <p:nvPr/>
        </p:nvCxnSpPr>
        <p:spPr>
          <a:xfrm rot="10800000">
            <a:off x="2231741" y="2453323"/>
            <a:ext cx="856107" cy="1046733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5" idx="4"/>
            <a:endCxn id="4" idx="2"/>
          </p:cNvCxnSpPr>
          <p:nvPr/>
        </p:nvCxnSpPr>
        <p:spPr>
          <a:xfrm flipV="1">
            <a:off x="3131840" y="1268760"/>
            <a:ext cx="435930" cy="651723"/>
          </a:xfrm>
          <a:prstGeom prst="curvedConnector3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4" idx="0"/>
            <a:endCxn id="10" idx="2"/>
          </p:cNvCxnSpPr>
          <p:nvPr/>
        </p:nvCxnSpPr>
        <p:spPr>
          <a:xfrm>
            <a:off x="4814343" y="1268760"/>
            <a:ext cx="521145" cy="262165"/>
          </a:xfrm>
          <a:prstGeom prst="curvedConnector3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Lightning Bolt 27"/>
          <p:cNvSpPr/>
          <p:nvPr/>
        </p:nvSpPr>
        <p:spPr>
          <a:xfrm rot="19397721">
            <a:off x="5986840" y="1077576"/>
            <a:ext cx="453752" cy="644532"/>
          </a:xfrm>
          <a:prstGeom prst="lightningBol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nip Single Corner Rectangle 31"/>
          <p:cNvSpPr/>
          <p:nvPr/>
        </p:nvSpPr>
        <p:spPr>
          <a:xfrm>
            <a:off x="6372200" y="4869160"/>
            <a:ext cx="2088232" cy="1080120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Ferramentas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4815386" y="4005064"/>
            <a:ext cx="1656184" cy="124534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Computador</a:t>
            </a:r>
            <a:endParaRPr lang="pt-BR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963456" y="1700808"/>
            <a:ext cx="459410" cy="9300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Snip Single Corner Rectangle 34"/>
          <p:cNvSpPr/>
          <p:nvPr/>
        </p:nvSpPr>
        <p:spPr>
          <a:xfrm>
            <a:off x="0" y="2111089"/>
            <a:ext cx="1979712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1</a:t>
            </a:r>
          </a:p>
          <a:p>
            <a:pPr algn="ctr"/>
            <a:r>
              <a:rPr lang="pt-BR" b="1" dirty="0" smtClean="0"/>
              <a:t>[+Plugins Online]</a:t>
            </a:r>
          </a:p>
          <a:p>
            <a:pPr algn="ctr"/>
            <a:endParaRPr lang="pt-BR" dirty="0"/>
          </a:p>
        </p:txBody>
      </p:sp>
      <p:sp>
        <p:nvSpPr>
          <p:cNvPr id="36" name="Snip Single Corner Rectangle 35"/>
          <p:cNvSpPr/>
          <p:nvPr/>
        </p:nvSpPr>
        <p:spPr>
          <a:xfrm>
            <a:off x="2677" y="2996952"/>
            <a:ext cx="1979712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2</a:t>
            </a:r>
          </a:p>
          <a:p>
            <a:pPr algn="ctr"/>
            <a:r>
              <a:rPr lang="pt-BR" b="1" dirty="0" smtClean="0"/>
              <a:t>[+Plugins Online]</a:t>
            </a:r>
          </a:p>
          <a:p>
            <a:pPr algn="ctr"/>
            <a:endParaRPr lang="pt-BR" dirty="0"/>
          </a:p>
        </p:txBody>
      </p:sp>
      <p:sp>
        <p:nvSpPr>
          <p:cNvPr id="4" name="Cloud 3"/>
          <p:cNvSpPr/>
          <p:nvPr/>
        </p:nvSpPr>
        <p:spPr>
          <a:xfrm>
            <a:off x="3563888" y="898851"/>
            <a:ext cx="1251498" cy="73981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loud 8"/>
          <p:cNvSpPr/>
          <p:nvPr/>
        </p:nvSpPr>
        <p:spPr>
          <a:xfrm>
            <a:off x="3084273" y="3140203"/>
            <a:ext cx="1152128" cy="719704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TextBox 37"/>
          <p:cNvSpPr txBox="1"/>
          <p:nvPr/>
        </p:nvSpPr>
        <p:spPr>
          <a:xfrm>
            <a:off x="1547664" y="4420269"/>
            <a:ext cx="16444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accent1"/>
                </a:solidFill>
              </a:rPr>
              <a:t>HTML5</a:t>
            </a:r>
          </a:p>
          <a:p>
            <a:r>
              <a:rPr lang="pt-BR" sz="2800" b="1" dirty="0" smtClean="0">
                <a:solidFill>
                  <a:schemeClr val="accent1"/>
                </a:solidFill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35360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Plugin Embutido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É uma integração de ferramenta no lado do aplicativo APK</a:t>
            </a:r>
          </a:p>
          <a:p>
            <a:pPr lvl="1"/>
            <a:r>
              <a:rPr lang="pt-BR" dirty="0" smtClean="0"/>
              <a:t>Geralmente associado a quantidade de dados necessários para realizar essa atualização</a:t>
            </a:r>
          </a:p>
          <a:p>
            <a:r>
              <a:rPr lang="pt-BR" dirty="0" smtClean="0"/>
              <a:t>Para utiliza-lo é necessário instala-lo e refazer o processo de criação do APK</a:t>
            </a:r>
          </a:p>
          <a:p>
            <a:r>
              <a:rPr lang="pt-BR" dirty="0" smtClean="0"/>
              <a:t>Ao final é necessário fazer upload para a loja do Google Play</a:t>
            </a:r>
          </a:p>
          <a:p>
            <a:pPr lvl="1"/>
            <a:r>
              <a:rPr lang="pt-BR" dirty="0"/>
              <a:t>S</a:t>
            </a:r>
            <a:r>
              <a:rPr lang="pt-BR" dirty="0" smtClean="0"/>
              <a:t>ó depois da atualização: enviar conteúdo que usa o pacote embutido</a:t>
            </a:r>
          </a:p>
        </p:txBody>
      </p:sp>
    </p:spTree>
    <p:extLst>
      <p:ext uri="{BB962C8B-B14F-4D97-AF65-F5344CB8AC3E}">
        <p14:creationId xmlns:p14="http://schemas.microsoft.com/office/powerpoint/2010/main" val="267572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/>
          <p:cNvCxnSpPr>
            <a:stCxn id="27" idx="0"/>
            <a:endCxn id="2" idx="2"/>
          </p:cNvCxnSpPr>
          <p:nvPr/>
        </p:nvCxnSpPr>
        <p:spPr>
          <a:xfrm>
            <a:off x="2987824" y="2229450"/>
            <a:ext cx="2304256" cy="415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" idx="4"/>
            <a:endCxn id="6" idx="4"/>
          </p:cNvCxnSpPr>
          <p:nvPr/>
        </p:nvCxnSpPr>
        <p:spPr>
          <a:xfrm flipV="1">
            <a:off x="6226739" y="2270653"/>
            <a:ext cx="1886959" cy="3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Bevel 5"/>
          <p:cNvSpPr/>
          <p:nvPr/>
        </p:nvSpPr>
        <p:spPr>
          <a:xfrm>
            <a:off x="8113698" y="1844824"/>
            <a:ext cx="425391" cy="851658"/>
          </a:xfrm>
          <a:prstGeom prst="beve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2" name="Can 1"/>
          <p:cNvSpPr/>
          <p:nvPr/>
        </p:nvSpPr>
        <p:spPr>
          <a:xfrm>
            <a:off x="5292080" y="1754519"/>
            <a:ext cx="934659" cy="1033054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Play Store</a:t>
            </a:r>
          </a:p>
          <a:p>
            <a:pPr algn="ctr"/>
            <a:r>
              <a:rPr lang="pt-BR" sz="1600" b="1" dirty="0" smtClean="0"/>
              <a:t>(google)</a:t>
            </a:r>
            <a:endParaRPr lang="pt-BR" sz="1200" b="1" dirty="0"/>
          </a:p>
        </p:txBody>
      </p:sp>
      <p:sp>
        <p:nvSpPr>
          <p:cNvPr id="26" name="Snip Single Corner Rectangle 25"/>
          <p:cNvSpPr/>
          <p:nvPr/>
        </p:nvSpPr>
        <p:spPr>
          <a:xfrm>
            <a:off x="107504" y="1317932"/>
            <a:ext cx="1458429" cy="911518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Fonte Java</a:t>
            </a:r>
          </a:p>
          <a:p>
            <a:pPr algn="ctr"/>
            <a:r>
              <a:rPr lang="pt-BR" sz="1600" dirty="0" smtClean="0"/>
              <a:t>(Android)</a:t>
            </a:r>
            <a:endParaRPr lang="pt-BR" sz="1600" dirty="0"/>
          </a:p>
          <a:p>
            <a:pPr algn="ctr"/>
            <a:endParaRPr lang="pt-BR" sz="1600" dirty="0"/>
          </a:p>
        </p:txBody>
      </p:sp>
      <p:sp>
        <p:nvSpPr>
          <p:cNvPr id="3" name="Snip Same Side Corner Rectangle 2"/>
          <p:cNvSpPr/>
          <p:nvPr/>
        </p:nvSpPr>
        <p:spPr>
          <a:xfrm>
            <a:off x="3131840" y="1986379"/>
            <a:ext cx="717974" cy="486143"/>
          </a:xfrm>
          <a:prstGeom prst="snip2Same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APK</a:t>
            </a:r>
            <a:endParaRPr lang="pt-BR" sz="1600" b="1" dirty="0"/>
          </a:p>
        </p:txBody>
      </p:sp>
      <p:sp>
        <p:nvSpPr>
          <p:cNvPr id="30" name="Snip Single Corner Rectangle 29"/>
          <p:cNvSpPr/>
          <p:nvPr/>
        </p:nvSpPr>
        <p:spPr>
          <a:xfrm>
            <a:off x="107656" y="2229450"/>
            <a:ext cx="1458276" cy="911518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Pacote</a:t>
            </a:r>
          </a:p>
          <a:p>
            <a:pPr algn="ctr"/>
            <a:r>
              <a:rPr lang="pt-BR" sz="1600" dirty="0" smtClean="0"/>
              <a:t>Embutido</a:t>
            </a:r>
            <a:endParaRPr lang="pt-BR" sz="1600" dirty="0"/>
          </a:p>
        </p:txBody>
      </p:sp>
      <p:sp>
        <p:nvSpPr>
          <p:cNvPr id="27" name="Snip Single Corner Rectangle 26"/>
          <p:cNvSpPr/>
          <p:nvPr/>
        </p:nvSpPr>
        <p:spPr>
          <a:xfrm>
            <a:off x="1383629" y="1317932"/>
            <a:ext cx="1604195" cy="1823036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Ferramenta</a:t>
            </a:r>
          </a:p>
          <a:p>
            <a:pPr algn="ctr"/>
            <a:r>
              <a:rPr lang="pt-BR" sz="1600" dirty="0" smtClean="0"/>
              <a:t>AndroidStudio</a:t>
            </a:r>
            <a:endParaRPr lang="pt-BR" sz="1600" dirty="0"/>
          </a:p>
        </p:txBody>
      </p:sp>
      <p:sp>
        <p:nvSpPr>
          <p:cNvPr id="31" name="Cloud 30"/>
          <p:cNvSpPr/>
          <p:nvPr/>
        </p:nvSpPr>
        <p:spPr>
          <a:xfrm>
            <a:off x="4139952" y="1986759"/>
            <a:ext cx="776723" cy="50613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7" name="Cloud 36"/>
          <p:cNvSpPr/>
          <p:nvPr/>
        </p:nvSpPr>
        <p:spPr>
          <a:xfrm>
            <a:off x="6444208" y="1988840"/>
            <a:ext cx="776723" cy="50613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9" name="TextBox 38"/>
          <p:cNvSpPr txBox="1"/>
          <p:nvPr/>
        </p:nvSpPr>
        <p:spPr>
          <a:xfrm>
            <a:off x="467544" y="375047"/>
            <a:ext cx="30691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accent1"/>
                </a:solidFill>
              </a:rPr>
              <a:t>Computador</a:t>
            </a:r>
          </a:p>
          <a:p>
            <a:pPr algn="ctr"/>
            <a:r>
              <a:rPr lang="pt-BR" sz="2400" b="1" dirty="0" smtClean="0">
                <a:solidFill>
                  <a:schemeClr val="accent1"/>
                </a:solidFill>
              </a:rPr>
              <a:t>(Windows/Mac/Linux)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995936" y="908720"/>
            <a:ext cx="0" cy="504056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380312" y="908720"/>
            <a:ext cx="0" cy="504056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48064" y="376634"/>
            <a:ext cx="122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accent1"/>
                </a:solidFill>
              </a:rPr>
              <a:t>Internet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80312" y="378538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accent1"/>
                </a:solidFill>
              </a:rPr>
              <a:t>Smartphone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18084" y="205155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APK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520" y="3573016"/>
            <a:ext cx="2965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Necessário: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Nome do pacote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Número e nome de versão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Chave de assinatura</a:t>
            </a:r>
            <a:endParaRPr lang="pt-BR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211960" y="3573016"/>
            <a:ext cx="30089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Necessário: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Conta na Play Store </a:t>
            </a:r>
            <a:r>
              <a:rPr lang="pt-BR" b="1" dirty="0" smtClean="0"/>
              <a:t>paga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APK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Logo, banners e fotos do aplicativo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Descrição geral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80312" y="3573016"/>
            <a:ext cx="17652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Necessário: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Conta 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Acessar Play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Instalar App</a:t>
            </a:r>
          </a:p>
        </p:txBody>
      </p:sp>
      <p:sp>
        <p:nvSpPr>
          <p:cNvPr id="45" name="Curved Down Arrow 44"/>
          <p:cNvSpPr/>
          <p:nvPr/>
        </p:nvSpPr>
        <p:spPr>
          <a:xfrm flipV="1">
            <a:off x="3319543" y="5733256"/>
            <a:ext cx="1396473" cy="504056"/>
          </a:xfrm>
          <a:prstGeom prst="curved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00116" y="6228020"/>
            <a:ext cx="12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/>
                </a:solidFill>
              </a:rPr>
              <a:t>Publicação</a:t>
            </a:r>
          </a:p>
        </p:txBody>
      </p:sp>
      <p:sp>
        <p:nvSpPr>
          <p:cNvPr id="48" name="Curved Down Arrow 47"/>
          <p:cNvSpPr/>
          <p:nvPr/>
        </p:nvSpPr>
        <p:spPr>
          <a:xfrm flipV="1">
            <a:off x="6703919" y="5733256"/>
            <a:ext cx="1396473" cy="504056"/>
          </a:xfrm>
          <a:prstGeom prst="curved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04842" y="6228020"/>
            <a:ext cx="115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/>
                </a:solidFill>
              </a:rPr>
              <a:t>Instalação</a:t>
            </a:r>
          </a:p>
        </p:txBody>
      </p:sp>
    </p:spTree>
    <p:extLst>
      <p:ext uri="{BB962C8B-B14F-4D97-AF65-F5344CB8AC3E}">
        <p14:creationId xmlns:p14="http://schemas.microsoft.com/office/powerpoint/2010/main" val="302432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/>
          <p:cNvCxnSpPr>
            <a:stCxn id="27" idx="0"/>
            <a:endCxn id="2" idx="2"/>
          </p:cNvCxnSpPr>
          <p:nvPr/>
        </p:nvCxnSpPr>
        <p:spPr>
          <a:xfrm>
            <a:off x="3131840" y="2229450"/>
            <a:ext cx="2160240" cy="415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" idx="4"/>
            <a:endCxn id="6" idx="4"/>
          </p:cNvCxnSpPr>
          <p:nvPr/>
        </p:nvCxnSpPr>
        <p:spPr>
          <a:xfrm flipV="1">
            <a:off x="6226739" y="2270653"/>
            <a:ext cx="1886959" cy="3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Bevel 5"/>
          <p:cNvSpPr/>
          <p:nvPr/>
        </p:nvSpPr>
        <p:spPr>
          <a:xfrm>
            <a:off x="8113698" y="1844824"/>
            <a:ext cx="425391" cy="851658"/>
          </a:xfrm>
          <a:prstGeom prst="beve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2" name="Can 1"/>
          <p:cNvSpPr/>
          <p:nvPr/>
        </p:nvSpPr>
        <p:spPr>
          <a:xfrm>
            <a:off x="5292080" y="1754519"/>
            <a:ext cx="934659" cy="1033054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Play Store</a:t>
            </a:r>
          </a:p>
          <a:p>
            <a:pPr algn="ctr"/>
            <a:r>
              <a:rPr lang="pt-BR" sz="1600" b="1" dirty="0" smtClean="0"/>
              <a:t>(google)</a:t>
            </a:r>
            <a:endParaRPr lang="pt-BR" sz="1200" b="1" dirty="0"/>
          </a:p>
        </p:txBody>
      </p:sp>
      <p:sp>
        <p:nvSpPr>
          <p:cNvPr id="26" name="Snip Single Corner Rectangle 25"/>
          <p:cNvSpPr/>
          <p:nvPr/>
        </p:nvSpPr>
        <p:spPr>
          <a:xfrm>
            <a:off x="35497" y="1317932"/>
            <a:ext cx="1966634" cy="911518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Fonte Java</a:t>
            </a:r>
          </a:p>
          <a:p>
            <a:pPr algn="ctr"/>
            <a:r>
              <a:rPr lang="pt-BR" sz="1600" dirty="0" smtClean="0"/>
              <a:t>(Android)</a:t>
            </a:r>
            <a:endParaRPr lang="pt-BR" sz="1600" dirty="0"/>
          </a:p>
          <a:p>
            <a:pPr algn="ctr"/>
            <a:endParaRPr lang="pt-BR" sz="1600" dirty="0"/>
          </a:p>
        </p:txBody>
      </p:sp>
      <p:sp>
        <p:nvSpPr>
          <p:cNvPr id="3" name="Snip Same Side Corner Rectangle 2"/>
          <p:cNvSpPr/>
          <p:nvPr/>
        </p:nvSpPr>
        <p:spPr>
          <a:xfrm>
            <a:off x="3277962" y="1986379"/>
            <a:ext cx="717974" cy="486143"/>
          </a:xfrm>
          <a:prstGeom prst="snip2Same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APK</a:t>
            </a:r>
            <a:endParaRPr lang="pt-BR" sz="1600" b="1" dirty="0"/>
          </a:p>
        </p:txBody>
      </p:sp>
      <p:sp>
        <p:nvSpPr>
          <p:cNvPr id="30" name="Snip Single Corner Rectangle 29"/>
          <p:cNvSpPr/>
          <p:nvPr/>
        </p:nvSpPr>
        <p:spPr>
          <a:xfrm>
            <a:off x="35497" y="2229450"/>
            <a:ext cx="1842816" cy="911518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Pacote</a:t>
            </a:r>
          </a:p>
          <a:p>
            <a:pPr algn="ctr"/>
            <a:r>
              <a:rPr lang="pt-BR" sz="1400" dirty="0" smtClean="0"/>
              <a:t>Embutido</a:t>
            </a:r>
          </a:p>
          <a:p>
            <a:pPr algn="ctr"/>
            <a:r>
              <a:rPr lang="pt-BR" sz="1400" b="1" dirty="0" smtClean="0"/>
              <a:t>[+Plugins Embutidos]</a:t>
            </a:r>
            <a:endParaRPr lang="pt-BR" sz="1400" b="1" dirty="0"/>
          </a:p>
        </p:txBody>
      </p:sp>
      <p:sp>
        <p:nvSpPr>
          <p:cNvPr id="27" name="Snip Single Corner Rectangle 26"/>
          <p:cNvSpPr/>
          <p:nvPr/>
        </p:nvSpPr>
        <p:spPr>
          <a:xfrm>
            <a:off x="1734297" y="1317932"/>
            <a:ext cx="1397543" cy="1823036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Ferramenta</a:t>
            </a:r>
          </a:p>
          <a:p>
            <a:pPr algn="ctr"/>
            <a:r>
              <a:rPr lang="pt-BR" sz="1400" dirty="0" smtClean="0"/>
              <a:t>AndroidStudio</a:t>
            </a:r>
            <a:endParaRPr lang="pt-BR" sz="1400" dirty="0"/>
          </a:p>
        </p:txBody>
      </p:sp>
      <p:sp>
        <p:nvSpPr>
          <p:cNvPr id="31" name="Cloud 30"/>
          <p:cNvSpPr/>
          <p:nvPr/>
        </p:nvSpPr>
        <p:spPr>
          <a:xfrm>
            <a:off x="4139952" y="1986759"/>
            <a:ext cx="776723" cy="50613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7" name="Cloud 36"/>
          <p:cNvSpPr/>
          <p:nvPr/>
        </p:nvSpPr>
        <p:spPr>
          <a:xfrm>
            <a:off x="6444208" y="1988840"/>
            <a:ext cx="776723" cy="50613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9" name="TextBox 38"/>
          <p:cNvSpPr txBox="1"/>
          <p:nvPr/>
        </p:nvSpPr>
        <p:spPr>
          <a:xfrm>
            <a:off x="467544" y="375047"/>
            <a:ext cx="30691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accent1"/>
                </a:solidFill>
              </a:rPr>
              <a:t>Computador</a:t>
            </a:r>
          </a:p>
          <a:p>
            <a:pPr algn="ctr"/>
            <a:r>
              <a:rPr lang="pt-BR" sz="2400" b="1" dirty="0" smtClean="0">
                <a:solidFill>
                  <a:schemeClr val="accent1"/>
                </a:solidFill>
              </a:rPr>
              <a:t>(Windows/Mac/Linux)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995936" y="908720"/>
            <a:ext cx="0" cy="504056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380312" y="908720"/>
            <a:ext cx="0" cy="504056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48064" y="376634"/>
            <a:ext cx="122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accent1"/>
                </a:solidFill>
              </a:rPr>
              <a:t>Internet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80312" y="378538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accent1"/>
                </a:solidFill>
              </a:rPr>
              <a:t>Smartphone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18084" y="205155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APK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520" y="3573016"/>
            <a:ext cx="2965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Necessário: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Nome do pacote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Número e nome de versão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Chave de assinatura</a:t>
            </a:r>
            <a:endParaRPr lang="pt-BR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211960" y="3573016"/>
            <a:ext cx="30089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Necessário: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Conta na Play Store </a:t>
            </a:r>
            <a:r>
              <a:rPr lang="pt-BR" b="1" dirty="0" smtClean="0"/>
              <a:t>paga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APK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Logo, banners e fotos do aplicativo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Descrição geral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80312" y="3573016"/>
            <a:ext cx="17652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Necessário: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Conta 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Acessar Play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Instalar App</a:t>
            </a:r>
          </a:p>
        </p:txBody>
      </p:sp>
      <p:sp>
        <p:nvSpPr>
          <p:cNvPr id="45" name="Curved Down Arrow 44"/>
          <p:cNvSpPr/>
          <p:nvPr/>
        </p:nvSpPr>
        <p:spPr>
          <a:xfrm flipV="1">
            <a:off x="3319543" y="5733256"/>
            <a:ext cx="1396473" cy="504056"/>
          </a:xfrm>
          <a:prstGeom prst="curved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00116" y="6228020"/>
            <a:ext cx="12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/>
                </a:solidFill>
              </a:rPr>
              <a:t>Publicação</a:t>
            </a:r>
          </a:p>
        </p:txBody>
      </p:sp>
      <p:sp>
        <p:nvSpPr>
          <p:cNvPr id="48" name="Curved Down Arrow 47"/>
          <p:cNvSpPr/>
          <p:nvPr/>
        </p:nvSpPr>
        <p:spPr>
          <a:xfrm flipV="1">
            <a:off x="6703919" y="5733256"/>
            <a:ext cx="1396473" cy="504056"/>
          </a:xfrm>
          <a:prstGeom prst="curved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04842" y="6228020"/>
            <a:ext cx="115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/>
                </a:solidFill>
              </a:rPr>
              <a:t>Instalação</a:t>
            </a:r>
          </a:p>
        </p:txBody>
      </p:sp>
    </p:spTree>
    <p:extLst>
      <p:ext uri="{BB962C8B-B14F-4D97-AF65-F5344CB8AC3E}">
        <p14:creationId xmlns:p14="http://schemas.microsoft.com/office/powerpoint/2010/main" val="110901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nip Single Corner Rectangle 28"/>
          <p:cNvSpPr/>
          <p:nvPr/>
        </p:nvSpPr>
        <p:spPr>
          <a:xfrm>
            <a:off x="7144520" y="620688"/>
            <a:ext cx="1999480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2</a:t>
            </a:r>
          </a:p>
          <a:p>
            <a:pPr algn="ctr"/>
            <a:r>
              <a:rPr lang="pt-BR" b="1" dirty="0"/>
              <a:t>[</a:t>
            </a:r>
            <a:r>
              <a:rPr lang="pt-BR" b="1" dirty="0" smtClean="0"/>
              <a:t>+ Plugins Online]</a:t>
            </a:r>
          </a:p>
          <a:p>
            <a:pPr algn="ctr"/>
            <a:endParaRPr lang="pt-BR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6372200" y="3984046"/>
            <a:ext cx="2088232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</a:t>
            </a:r>
          </a:p>
          <a:p>
            <a:pPr algn="ctr"/>
            <a:r>
              <a:rPr lang="pt-BR" b="1" dirty="0" smtClean="0"/>
              <a:t>[+ Plugins Online]</a:t>
            </a:r>
          </a:p>
          <a:p>
            <a:pPr algn="ctr"/>
            <a:endParaRPr lang="pt-BR" dirty="0"/>
          </a:p>
        </p:txBody>
      </p:sp>
      <p:sp>
        <p:nvSpPr>
          <p:cNvPr id="13" name="Snip Single Corner Rectangle 12"/>
          <p:cNvSpPr/>
          <p:nvPr/>
        </p:nvSpPr>
        <p:spPr>
          <a:xfrm>
            <a:off x="7144520" y="1484784"/>
            <a:ext cx="1999480" cy="1080120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Embutido</a:t>
            </a:r>
            <a:endParaRPr lang="pt-BR" dirty="0"/>
          </a:p>
        </p:txBody>
      </p:sp>
      <p:sp>
        <p:nvSpPr>
          <p:cNvPr id="5" name="Can 4"/>
          <p:cNvSpPr/>
          <p:nvPr/>
        </p:nvSpPr>
        <p:spPr>
          <a:xfrm>
            <a:off x="1331640" y="1387644"/>
            <a:ext cx="1800200" cy="106567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Google Drive</a:t>
            </a:r>
            <a:endParaRPr lang="pt-BR" dirty="0"/>
          </a:p>
        </p:txBody>
      </p:sp>
      <p:sp>
        <p:nvSpPr>
          <p:cNvPr id="6" name="Bevel 5"/>
          <p:cNvSpPr/>
          <p:nvPr/>
        </p:nvSpPr>
        <p:spPr>
          <a:xfrm>
            <a:off x="6712472" y="1192674"/>
            <a:ext cx="504075" cy="1009188"/>
          </a:xfrm>
          <a:prstGeom prst="beve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6041076" y="2192570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Aplicativo</a:t>
            </a:r>
            <a:endParaRPr lang="pt-BR" dirty="0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5470824" y="846042"/>
            <a:ext cx="67625" cy="792626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ound Same Side Corner Rectangle 9"/>
          <p:cNvSpPr/>
          <p:nvPr/>
        </p:nvSpPr>
        <p:spPr>
          <a:xfrm>
            <a:off x="5335488" y="1134612"/>
            <a:ext cx="360040" cy="792626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urved Connector 14"/>
          <p:cNvCxnSpPr>
            <a:stCxn id="8" idx="1"/>
            <a:endCxn id="9" idx="1"/>
          </p:cNvCxnSpPr>
          <p:nvPr/>
        </p:nvCxnSpPr>
        <p:spPr>
          <a:xfrm rot="10800000">
            <a:off x="3660338" y="3859141"/>
            <a:ext cx="1155049" cy="768594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2"/>
            <a:endCxn id="5" idx="3"/>
          </p:cNvCxnSpPr>
          <p:nvPr/>
        </p:nvCxnSpPr>
        <p:spPr>
          <a:xfrm rot="10800000">
            <a:off x="2231741" y="2453323"/>
            <a:ext cx="856107" cy="1046733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5" idx="4"/>
            <a:endCxn id="4" idx="2"/>
          </p:cNvCxnSpPr>
          <p:nvPr/>
        </p:nvCxnSpPr>
        <p:spPr>
          <a:xfrm flipV="1">
            <a:off x="3131840" y="1268760"/>
            <a:ext cx="435930" cy="651723"/>
          </a:xfrm>
          <a:prstGeom prst="curvedConnector3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4" idx="0"/>
            <a:endCxn id="10" idx="2"/>
          </p:cNvCxnSpPr>
          <p:nvPr/>
        </p:nvCxnSpPr>
        <p:spPr>
          <a:xfrm>
            <a:off x="4814343" y="1268760"/>
            <a:ext cx="521145" cy="262165"/>
          </a:xfrm>
          <a:prstGeom prst="curvedConnector3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Lightning Bolt 27"/>
          <p:cNvSpPr/>
          <p:nvPr/>
        </p:nvSpPr>
        <p:spPr>
          <a:xfrm rot="19397721">
            <a:off x="5986840" y="1077576"/>
            <a:ext cx="453752" cy="644532"/>
          </a:xfrm>
          <a:prstGeom prst="lightningBol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nip Single Corner Rectangle 31"/>
          <p:cNvSpPr/>
          <p:nvPr/>
        </p:nvSpPr>
        <p:spPr>
          <a:xfrm>
            <a:off x="6372200" y="4869160"/>
            <a:ext cx="2088232" cy="1080120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Ferramentas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4815386" y="4005064"/>
            <a:ext cx="1656184" cy="124534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Computador</a:t>
            </a:r>
            <a:endParaRPr lang="pt-BR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963456" y="1700808"/>
            <a:ext cx="459410" cy="9300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Snip Single Corner Rectangle 34"/>
          <p:cNvSpPr/>
          <p:nvPr/>
        </p:nvSpPr>
        <p:spPr>
          <a:xfrm>
            <a:off x="0" y="2111089"/>
            <a:ext cx="1979712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1</a:t>
            </a:r>
          </a:p>
          <a:p>
            <a:pPr algn="ctr"/>
            <a:r>
              <a:rPr lang="pt-BR" b="1" dirty="0" smtClean="0"/>
              <a:t>[+Plugins Online]</a:t>
            </a:r>
          </a:p>
          <a:p>
            <a:pPr algn="ctr"/>
            <a:endParaRPr lang="pt-BR" dirty="0"/>
          </a:p>
        </p:txBody>
      </p:sp>
      <p:sp>
        <p:nvSpPr>
          <p:cNvPr id="36" name="Snip Single Corner Rectangle 35"/>
          <p:cNvSpPr/>
          <p:nvPr/>
        </p:nvSpPr>
        <p:spPr>
          <a:xfrm>
            <a:off x="2677" y="2996952"/>
            <a:ext cx="1979712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2</a:t>
            </a:r>
          </a:p>
          <a:p>
            <a:pPr algn="ctr"/>
            <a:r>
              <a:rPr lang="pt-BR" b="1" dirty="0" smtClean="0"/>
              <a:t>[+Plugins Online]</a:t>
            </a:r>
          </a:p>
          <a:p>
            <a:pPr algn="ctr"/>
            <a:endParaRPr lang="pt-BR" dirty="0"/>
          </a:p>
        </p:txBody>
      </p:sp>
      <p:sp>
        <p:nvSpPr>
          <p:cNvPr id="4" name="Cloud 3"/>
          <p:cNvSpPr/>
          <p:nvPr/>
        </p:nvSpPr>
        <p:spPr>
          <a:xfrm>
            <a:off x="3563888" y="898851"/>
            <a:ext cx="1251498" cy="73981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loud 8"/>
          <p:cNvSpPr/>
          <p:nvPr/>
        </p:nvSpPr>
        <p:spPr>
          <a:xfrm>
            <a:off x="3084273" y="3140203"/>
            <a:ext cx="1152128" cy="719704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TextBox 37"/>
          <p:cNvSpPr txBox="1"/>
          <p:nvPr/>
        </p:nvSpPr>
        <p:spPr>
          <a:xfrm>
            <a:off x="1547664" y="4420269"/>
            <a:ext cx="16444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accent1"/>
                </a:solidFill>
              </a:rPr>
              <a:t>HTML5</a:t>
            </a:r>
          </a:p>
          <a:p>
            <a:r>
              <a:rPr lang="pt-BR" sz="2800" b="1" dirty="0" smtClean="0">
                <a:solidFill>
                  <a:schemeClr val="accent1"/>
                </a:solidFill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19692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nip Single Corner Rectangle 28"/>
          <p:cNvSpPr/>
          <p:nvPr/>
        </p:nvSpPr>
        <p:spPr>
          <a:xfrm>
            <a:off x="6964509" y="620688"/>
            <a:ext cx="2179491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2</a:t>
            </a:r>
          </a:p>
          <a:p>
            <a:pPr algn="ctr"/>
            <a:r>
              <a:rPr lang="pt-BR" b="1" dirty="0"/>
              <a:t>[</a:t>
            </a:r>
            <a:r>
              <a:rPr lang="pt-BR" b="1" dirty="0" smtClean="0"/>
              <a:t>+ Plugins Online]</a:t>
            </a:r>
          </a:p>
          <a:p>
            <a:pPr algn="ctr"/>
            <a:endParaRPr lang="pt-BR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6372200" y="3984046"/>
            <a:ext cx="2088232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</a:t>
            </a:r>
          </a:p>
          <a:p>
            <a:pPr algn="ctr"/>
            <a:r>
              <a:rPr lang="pt-BR" b="1" dirty="0" smtClean="0"/>
              <a:t>[+ Plugins Online]</a:t>
            </a:r>
          </a:p>
          <a:p>
            <a:pPr algn="ctr"/>
            <a:endParaRPr lang="pt-BR" dirty="0"/>
          </a:p>
        </p:txBody>
      </p:sp>
      <p:sp>
        <p:nvSpPr>
          <p:cNvPr id="13" name="Snip Single Corner Rectangle 12"/>
          <p:cNvSpPr/>
          <p:nvPr/>
        </p:nvSpPr>
        <p:spPr>
          <a:xfrm>
            <a:off x="6964509" y="1484784"/>
            <a:ext cx="2179491" cy="1080120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Pacote</a:t>
            </a:r>
          </a:p>
          <a:p>
            <a:pPr algn="ctr"/>
            <a:r>
              <a:rPr lang="pt-BR" sz="1600" dirty="0" smtClean="0"/>
              <a:t>Embutido</a:t>
            </a:r>
          </a:p>
          <a:p>
            <a:pPr algn="ctr"/>
            <a:r>
              <a:rPr lang="pt-BR" sz="1600" b="1" dirty="0"/>
              <a:t>[</a:t>
            </a:r>
            <a:r>
              <a:rPr lang="pt-BR" sz="1600" b="1" dirty="0" smtClean="0"/>
              <a:t>+Plugins Embutidos]</a:t>
            </a:r>
            <a:endParaRPr lang="pt-BR" sz="1600" b="1" dirty="0"/>
          </a:p>
        </p:txBody>
      </p:sp>
      <p:sp>
        <p:nvSpPr>
          <p:cNvPr id="5" name="Can 4"/>
          <p:cNvSpPr/>
          <p:nvPr/>
        </p:nvSpPr>
        <p:spPr>
          <a:xfrm>
            <a:off x="1331640" y="1387644"/>
            <a:ext cx="1800200" cy="106567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Google Drive</a:t>
            </a:r>
            <a:endParaRPr lang="pt-BR" dirty="0"/>
          </a:p>
        </p:txBody>
      </p:sp>
      <p:sp>
        <p:nvSpPr>
          <p:cNvPr id="6" name="Bevel 5"/>
          <p:cNvSpPr/>
          <p:nvPr/>
        </p:nvSpPr>
        <p:spPr>
          <a:xfrm>
            <a:off x="6588224" y="1192674"/>
            <a:ext cx="504075" cy="1009188"/>
          </a:xfrm>
          <a:prstGeom prst="beve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5820478" y="2192570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Aplicativo</a:t>
            </a:r>
            <a:endParaRPr lang="pt-BR" dirty="0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5470824" y="846042"/>
            <a:ext cx="67625" cy="792626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ound Same Side Corner Rectangle 9"/>
          <p:cNvSpPr/>
          <p:nvPr/>
        </p:nvSpPr>
        <p:spPr>
          <a:xfrm>
            <a:off x="5335488" y="1134612"/>
            <a:ext cx="360040" cy="792626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urved Connector 14"/>
          <p:cNvCxnSpPr>
            <a:stCxn id="8" idx="1"/>
            <a:endCxn id="9" idx="1"/>
          </p:cNvCxnSpPr>
          <p:nvPr/>
        </p:nvCxnSpPr>
        <p:spPr>
          <a:xfrm rot="10800000">
            <a:off x="3660338" y="3859141"/>
            <a:ext cx="1155049" cy="768594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2"/>
            <a:endCxn id="5" idx="3"/>
          </p:cNvCxnSpPr>
          <p:nvPr/>
        </p:nvCxnSpPr>
        <p:spPr>
          <a:xfrm rot="10800000">
            <a:off x="2231741" y="2453323"/>
            <a:ext cx="856107" cy="1046733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5" idx="4"/>
            <a:endCxn id="4" idx="2"/>
          </p:cNvCxnSpPr>
          <p:nvPr/>
        </p:nvCxnSpPr>
        <p:spPr>
          <a:xfrm flipV="1">
            <a:off x="3131840" y="1268760"/>
            <a:ext cx="435930" cy="651723"/>
          </a:xfrm>
          <a:prstGeom prst="curvedConnector3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4" idx="0"/>
            <a:endCxn id="10" idx="2"/>
          </p:cNvCxnSpPr>
          <p:nvPr/>
        </p:nvCxnSpPr>
        <p:spPr>
          <a:xfrm>
            <a:off x="4814343" y="1268760"/>
            <a:ext cx="521145" cy="262165"/>
          </a:xfrm>
          <a:prstGeom prst="curvedConnector3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Lightning Bolt 27"/>
          <p:cNvSpPr/>
          <p:nvPr/>
        </p:nvSpPr>
        <p:spPr>
          <a:xfrm rot="19397721">
            <a:off x="5986840" y="1077576"/>
            <a:ext cx="453752" cy="644532"/>
          </a:xfrm>
          <a:prstGeom prst="lightningBol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nip Single Corner Rectangle 31"/>
          <p:cNvSpPr/>
          <p:nvPr/>
        </p:nvSpPr>
        <p:spPr>
          <a:xfrm>
            <a:off x="6372200" y="4869160"/>
            <a:ext cx="2088232" cy="1080120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Ferramentas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4815386" y="4005064"/>
            <a:ext cx="1656184" cy="124534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Computador</a:t>
            </a:r>
            <a:endParaRPr lang="pt-BR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963456" y="1700808"/>
            <a:ext cx="459410" cy="9300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Snip Single Corner Rectangle 34"/>
          <p:cNvSpPr/>
          <p:nvPr/>
        </p:nvSpPr>
        <p:spPr>
          <a:xfrm>
            <a:off x="0" y="2111089"/>
            <a:ext cx="1979712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1</a:t>
            </a:r>
          </a:p>
          <a:p>
            <a:pPr algn="ctr"/>
            <a:r>
              <a:rPr lang="pt-BR" b="1" dirty="0" smtClean="0"/>
              <a:t>[+Plugins Online]</a:t>
            </a:r>
          </a:p>
          <a:p>
            <a:pPr algn="ctr"/>
            <a:endParaRPr lang="pt-BR" dirty="0"/>
          </a:p>
        </p:txBody>
      </p:sp>
      <p:sp>
        <p:nvSpPr>
          <p:cNvPr id="36" name="Snip Single Corner Rectangle 35"/>
          <p:cNvSpPr/>
          <p:nvPr/>
        </p:nvSpPr>
        <p:spPr>
          <a:xfrm>
            <a:off x="2677" y="2996952"/>
            <a:ext cx="1979712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2</a:t>
            </a:r>
          </a:p>
          <a:p>
            <a:pPr algn="ctr"/>
            <a:r>
              <a:rPr lang="pt-BR" b="1" dirty="0" smtClean="0"/>
              <a:t>[+Plugins Online]</a:t>
            </a:r>
          </a:p>
          <a:p>
            <a:pPr algn="ctr"/>
            <a:endParaRPr lang="pt-BR" dirty="0"/>
          </a:p>
        </p:txBody>
      </p:sp>
      <p:sp>
        <p:nvSpPr>
          <p:cNvPr id="4" name="Cloud 3"/>
          <p:cNvSpPr/>
          <p:nvPr/>
        </p:nvSpPr>
        <p:spPr>
          <a:xfrm>
            <a:off x="3563888" y="898851"/>
            <a:ext cx="1251498" cy="73981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loud 8"/>
          <p:cNvSpPr/>
          <p:nvPr/>
        </p:nvSpPr>
        <p:spPr>
          <a:xfrm>
            <a:off x="3084273" y="3140203"/>
            <a:ext cx="1152128" cy="719704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TextBox 37"/>
          <p:cNvSpPr txBox="1"/>
          <p:nvPr/>
        </p:nvSpPr>
        <p:spPr>
          <a:xfrm>
            <a:off x="1547664" y="4420269"/>
            <a:ext cx="16444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accent1"/>
                </a:solidFill>
              </a:rPr>
              <a:t>HTML5</a:t>
            </a:r>
          </a:p>
          <a:p>
            <a:r>
              <a:rPr lang="pt-BR" sz="2800" b="1" dirty="0" smtClean="0">
                <a:solidFill>
                  <a:schemeClr val="accent1"/>
                </a:solidFill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75509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383</Words>
  <Application>Microsoft Office PowerPoint</Application>
  <PresentationFormat>On-screen Show (4:3)</PresentationFormat>
  <Paragraphs>157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Plugins</vt:lpstr>
      <vt:lpstr>Plugin Online</vt:lpstr>
      <vt:lpstr>PowerPoint Presentation</vt:lpstr>
      <vt:lpstr>PowerPoint Presentation</vt:lpstr>
      <vt:lpstr>Plugin Embutido</vt:lpstr>
      <vt:lpstr>PowerPoint Presentation</vt:lpstr>
      <vt:lpstr>PowerPoint Presentation</vt:lpstr>
      <vt:lpstr>PowerPoint Presentation</vt:lpstr>
      <vt:lpstr>PowerPoint Presentation</vt:lpstr>
      <vt:lpstr>Exemplo de plugins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Usuário do Windows</dc:creator>
  <cp:lastModifiedBy>Usuário do Windows</cp:lastModifiedBy>
  <cp:revision>49</cp:revision>
  <dcterms:created xsi:type="dcterms:W3CDTF">2017-01-24T12:42:41Z</dcterms:created>
  <dcterms:modified xsi:type="dcterms:W3CDTF">2017-02-14T23:19:10Z</dcterms:modified>
</cp:coreProperties>
</file>