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32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76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00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39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74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12/02/2017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05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12/02/2017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19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12/02/2017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33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12/02/2017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57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12/02/2017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3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12/02/2017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94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8091D-939D-4326-A7BC-8F5F854801A3}" type="datetimeFigureOut">
              <a:rPr lang="pt-BR" smtClean="0"/>
              <a:t>12/02/2017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60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-l-e-s/smartphone-parish-app/" TargetMode="External"/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-l-e-s/smartphone-parish-ap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Baixando Projeto do GitHub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Utilizando Git Bash</a:t>
            </a:r>
          </a:p>
          <a:p>
            <a:r>
              <a:rPr lang="pt-BR" dirty="0" smtClean="0"/>
              <a:t>Utilizando arquivo zip</a:t>
            </a:r>
          </a:p>
        </p:txBody>
      </p:sp>
    </p:spTree>
    <p:extLst>
      <p:ext uri="{BB962C8B-B14F-4D97-AF65-F5344CB8AC3E}">
        <p14:creationId xmlns:p14="http://schemas.microsoft.com/office/powerpoint/2010/main" val="32893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Utilizando Git 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://git-for-windows.github.io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Vantagens</a:t>
            </a:r>
          </a:p>
          <a:p>
            <a:pPr lvl="1"/>
            <a:r>
              <a:rPr lang="pt-BR" dirty="0" smtClean="0"/>
              <a:t>Atualização de plugin</a:t>
            </a:r>
          </a:p>
          <a:p>
            <a:pPr lvl="1"/>
            <a:r>
              <a:rPr lang="pt-BR" dirty="0"/>
              <a:t>Atualização de </a:t>
            </a:r>
            <a:r>
              <a:rPr lang="pt-BR" dirty="0" smtClean="0"/>
              <a:t>conteúdo</a:t>
            </a:r>
          </a:p>
          <a:p>
            <a:pPr lvl="1"/>
            <a:r>
              <a:rPr lang="pt-BR" dirty="0" smtClean="0"/>
              <a:t>Correção de bug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URL:</a:t>
            </a:r>
          </a:p>
          <a:p>
            <a:pPr marL="0" indent="0">
              <a:buNone/>
            </a:pPr>
            <a:r>
              <a:rPr lang="pt-BR" sz="2800" dirty="0">
                <a:hlinkClick r:id="rId3"/>
              </a:rPr>
              <a:t>https://github.com/A-l-e-s/smartphone-parish-app</a:t>
            </a:r>
            <a:r>
              <a:rPr lang="pt-BR" sz="2800" dirty="0" smtClean="0">
                <a:hlinkClick r:id="rId3"/>
              </a:rPr>
              <a:t>/</a:t>
            </a:r>
            <a:endParaRPr lang="pt-BR" sz="2800" dirty="0" smtClean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3340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Utilizando arquivo zip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 smtClean="0"/>
          </a:p>
          <a:p>
            <a:r>
              <a:rPr lang="pt-BR" dirty="0" smtClean="0"/>
              <a:t>Vantagens</a:t>
            </a:r>
          </a:p>
          <a:p>
            <a:pPr lvl="1"/>
            <a:r>
              <a:rPr lang="pt-BR" dirty="0" smtClean="0"/>
              <a:t>Não precisa instalar ferramenta GIT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URL:</a:t>
            </a:r>
          </a:p>
          <a:p>
            <a:pPr marL="0" indent="0">
              <a:buNone/>
            </a:pPr>
            <a:r>
              <a:rPr lang="pt-BR" sz="2800" dirty="0">
                <a:hlinkClick r:id="rId2"/>
              </a:rPr>
              <a:t>https://github.com/A-l-e-s/smartphone-parish-app/</a:t>
            </a:r>
            <a:endParaRPr lang="pt-BR" sz="2800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2108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89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49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Baixando Projeto do GitHub</vt:lpstr>
      <vt:lpstr>Utilizando Git Bash</vt:lpstr>
      <vt:lpstr>Utilizando arquivo zip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Usuário do Windows</dc:creator>
  <cp:lastModifiedBy>Usuário do Windows</cp:lastModifiedBy>
  <cp:revision>63</cp:revision>
  <dcterms:created xsi:type="dcterms:W3CDTF">2017-01-24T12:42:41Z</dcterms:created>
  <dcterms:modified xsi:type="dcterms:W3CDTF">2017-02-12T19:26:49Z</dcterms:modified>
</cp:coreProperties>
</file>