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32399288" cy="43200638"/>
  <p:notesSz cx="9236075" cy="6950075"/>
  <p:defaultTextStyle>
    <a:defPPr>
      <a:defRPr lang="en-US"/>
    </a:defPPr>
    <a:lvl1pPr marL="0" algn="l" defTabSz="5120347" rtl="0" eaLnBrk="1" latinLnBrk="0" hangingPunct="1">
      <a:defRPr sz="10000" kern="1200">
        <a:solidFill>
          <a:schemeClr val="tx1"/>
        </a:solidFill>
        <a:latin typeface="+mn-lt"/>
        <a:ea typeface="+mn-ea"/>
        <a:cs typeface="+mn-cs"/>
      </a:defRPr>
    </a:lvl1pPr>
    <a:lvl2pPr marL="2560174" algn="l" defTabSz="5120347" rtl="0" eaLnBrk="1" latinLnBrk="0" hangingPunct="1">
      <a:defRPr sz="10000" kern="1200">
        <a:solidFill>
          <a:schemeClr val="tx1"/>
        </a:solidFill>
        <a:latin typeface="+mn-lt"/>
        <a:ea typeface="+mn-ea"/>
        <a:cs typeface="+mn-cs"/>
      </a:defRPr>
    </a:lvl2pPr>
    <a:lvl3pPr marL="5120347" algn="l" defTabSz="5120347" rtl="0" eaLnBrk="1" latinLnBrk="0" hangingPunct="1">
      <a:defRPr sz="10000" kern="1200">
        <a:solidFill>
          <a:schemeClr val="tx1"/>
        </a:solidFill>
        <a:latin typeface="+mn-lt"/>
        <a:ea typeface="+mn-ea"/>
        <a:cs typeface="+mn-cs"/>
      </a:defRPr>
    </a:lvl3pPr>
    <a:lvl4pPr marL="7680521" algn="l" defTabSz="5120347" rtl="0" eaLnBrk="1" latinLnBrk="0" hangingPunct="1">
      <a:defRPr sz="10000" kern="1200">
        <a:solidFill>
          <a:schemeClr val="tx1"/>
        </a:solidFill>
        <a:latin typeface="+mn-lt"/>
        <a:ea typeface="+mn-ea"/>
        <a:cs typeface="+mn-cs"/>
      </a:defRPr>
    </a:lvl4pPr>
    <a:lvl5pPr marL="10240695" algn="l" defTabSz="5120347" rtl="0" eaLnBrk="1" latinLnBrk="0" hangingPunct="1">
      <a:defRPr sz="10000" kern="1200">
        <a:solidFill>
          <a:schemeClr val="tx1"/>
        </a:solidFill>
        <a:latin typeface="+mn-lt"/>
        <a:ea typeface="+mn-ea"/>
        <a:cs typeface="+mn-cs"/>
      </a:defRPr>
    </a:lvl5pPr>
    <a:lvl6pPr marL="12800868" algn="l" defTabSz="5120347" rtl="0" eaLnBrk="1" latinLnBrk="0" hangingPunct="1">
      <a:defRPr sz="10000" kern="1200">
        <a:solidFill>
          <a:schemeClr val="tx1"/>
        </a:solidFill>
        <a:latin typeface="+mn-lt"/>
        <a:ea typeface="+mn-ea"/>
        <a:cs typeface="+mn-cs"/>
      </a:defRPr>
    </a:lvl6pPr>
    <a:lvl7pPr marL="15361042" algn="l" defTabSz="5120347" rtl="0" eaLnBrk="1" latinLnBrk="0" hangingPunct="1">
      <a:defRPr sz="10000" kern="1200">
        <a:solidFill>
          <a:schemeClr val="tx1"/>
        </a:solidFill>
        <a:latin typeface="+mn-lt"/>
        <a:ea typeface="+mn-ea"/>
        <a:cs typeface="+mn-cs"/>
      </a:defRPr>
    </a:lvl7pPr>
    <a:lvl8pPr marL="17921216" algn="l" defTabSz="5120347" rtl="0" eaLnBrk="1" latinLnBrk="0" hangingPunct="1">
      <a:defRPr sz="10000" kern="1200">
        <a:solidFill>
          <a:schemeClr val="tx1"/>
        </a:solidFill>
        <a:latin typeface="+mn-lt"/>
        <a:ea typeface="+mn-ea"/>
        <a:cs typeface="+mn-cs"/>
      </a:defRPr>
    </a:lvl8pPr>
    <a:lvl9pPr marL="20481390" algn="l" defTabSz="5120347" rtl="0" eaLnBrk="1" latinLnBrk="0" hangingPunct="1">
      <a:defRPr sz="10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1020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erson,Kristy" initials="A" lastIdx="0" clrIdx="0">
    <p:extLst>
      <p:ext uri="{19B8F6BF-5375-455C-9EA6-DF929625EA0E}">
        <p15:presenceInfo xmlns:p15="http://schemas.microsoft.com/office/powerpoint/2012/main" userId="S-1-5-21-683943941-1419459275-927750060-230393" providerId="AD"/>
      </p:ext>
    </p:extLst>
  </p:cmAuthor>
  <p:cmAuthor id="2" name="Sarah Fulton Vejnoska" initials="SFV" lastIdx="6" clrIdx="1">
    <p:extLst>
      <p:ext uri="{19B8F6BF-5375-455C-9EA6-DF929625EA0E}">
        <p15:presenceInfo xmlns:p15="http://schemas.microsoft.com/office/powerpoint/2012/main" userId="S::sfvejnoska@ucdavis.edu::ba5024c6-cb74-4c6f-aaed-f9b1ad3315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77777A"/>
    <a:srgbClr val="00FFAA"/>
    <a:srgbClr val="000000"/>
    <a:srgbClr val="007434"/>
    <a:srgbClr val="595959"/>
    <a:srgbClr val="949F3D"/>
    <a:srgbClr val="A999A8"/>
    <a:srgbClr val="7A677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58" autoAdjust="0"/>
    <p:restoredTop sz="95498" autoAdjust="0"/>
  </p:normalViewPr>
  <p:slideViewPr>
    <p:cSldViewPr showGuides="1">
      <p:cViewPr>
        <p:scale>
          <a:sx n="25" d="100"/>
          <a:sy n="25" d="100"/>
        </p:scale>
        <p:origin x="1234" y="24"/>
      </p:cViewPr>
      <p:guideLst>
        <p:guide orient="horz" pos="13607"/>
        <p:guide pos="10205"/>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13420200"/>
            <a:ext cx="27539395" cy="9260137"/>
          </a:xfrm>
        </p:spPr>
        <p:txBody>
          <a:bodyPr/>
          <a:lstStyle/>
          <a:p>
            <a:r>
              <a:rPr lang="en-US"/>
              <a:t>Click to edit Master title style</a:t>
            </a:r>
          </a:p>
        </p:txBody>
      </p:sp>
      <p:sp>
        <p:nvSpPr>
          <p:cNvPr id="3" name="Subtitle 2"/>
          <p:cNvSpPr>
            <a:spLocks noGrp="1"/>
          </p:cNvSpPr>
          <p:nvPr>
            <p:ph type="subTitle" idx="1"/>
          </p:nvPr>
        </p:nvSpPr>
        <p:spPr>
          <a:xfrm>
            <a:off x="4859893" y="24480362"/>
            <a:ext cx="22679502" cy="11040163"/>
          </a:xfrm>
        </p:spPr>
        <p:txBody>
          <a:bodyPr/>
          <a:lstStyle>
            <a:lvl1pPr marL="0" indent="0" algn="ctr">
              <a:buNone/>
              <a:defRPr>
                <a:solidFill>
                  <a:schemeClr val="tx1">
                    <a:tint val="75000"/>
                  </a:schemeClr>
                </a:solidFill>
              </a:defRPr>
            </a:lvl1pPr>
            <a:lvl2pPr marL="1259862" indent="0" algn="ctr">
              <a:buNone/>
              <a:defRPr>
                <a:solidFill>
                  <a:schemeClr val="tx1">
                    <a:tint val="75000"/>
                  </a:schemeClr>
                </a:solidFill>
              </a:defRPr>
            </a:lvl2pPr>
            <a:lvl3pPr marL="2519723" indent="0" algn="ctr">
              <a:buNone/>
              <a:defRPr>
                <a:solidFill>
                  <a:schemeClr val="tx1">
                    <a:tint val="75000"/>
                  </a:schemeClr>
                </a:solidFill>
              </a:defRPr>
            </a:lvl3pPr>
            <a:lvl4pPr marL="3779585" indent="0" algn="ctr">
              <a:buNone/>
              <a:defRPr>
                <a:solidFill>
                  <a:schemeClr val="tx1">
                    <a:tint val="75000"/>
                  </a:schemeClr>
                </a:solidFill>
              </a:defRPr>
            </a:lvl4pPr>
            <a:lvl5pPr marL="5039447" indent="0" algn="ctr">
              <a:buNone/>
              <a:defRPr>
                <a:solidFill>
                  <a:schemeClr val="tx1">
                    <a:tint val="75000"/>
                  </a:schemeClr>
                </a:solidFill>
              </a:defRPr>
            </a:lvl5pPr>
            <a:lvl6pPr marL="6299307" indent="0" algn="ctr">
              <a:buNone/>
              <a:defRPr>
                <a:solidFill>
                  <a:schemeClr val="tx1">
                    <a:tint val="75000"/>
                  </a:schemeClr>
                </a:solidFill>
              </a:defRPr>
            </a:lvl6pPr>
            <a:lvl7pPr marL="7559169" indent="0" algn="ctr">
              <a:buNone/>
              <a:defRPr>
                <a:solidFill>
                  <a:schemeClr val="tx1">
                    <a:tint val="75000"/>
                  </a:schemeClr>
                </a:solidFill>
              </a:defRPr>
            </a:lvl7pPr>
            <a:lvl8pPr marL="8819030" indent="0" algn="ctr">
              <a:buNone/>
              <a:defRPr>
                <a:solidFill>
                  <a:schemeClr val="tx1">
                    <a:tint val="75000"/>
                  </a:schemeClr>
                </a:solidFill>
              </a:defRPr>
            </a:lvl8pPr>
            <a:lvl9pPr marL="1007889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CBF821-F521-47A5-83C1-7CAC1FF0CAB5}"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334419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CBF821-F521-47A5-83C1-7CAC1FF0CAB5}"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290434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2750669" y="8300123"/>
            <a:ext cx="34992350" cy="17693261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73589" y="8300123"/>
            <a:ext cx="104437092" cy="1769326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CBF821-F521-47A5-83C1-7CAC1FF0CAB5}"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182588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CBF821-F521-47A5-83C1-7CAC1FF0CAB5}"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36814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330" y="27760412"/>
            <a:ext cx="27539395" cy="8580127"/>
          </a:xfrm>
        </p:spPr>
        <p:txBody>
          <a:bodyPr anchor="t"/>
          <a:lstStyle>
            <a:lvl1pPr algn="l">
              <a:defRPr sz="11023" b="1" cap="all"/>
            </a:lvl1pPr>
          </a:lstStyle>
          <a:p>
            <a:r>
              <a:rPr lang="en-US"/>
              <a:t>Click to edit Master title style</a:t>
            </a:r>
          </a:p>
        </p:txBody>
      </p:sp>
      <p:sp>
        <p:nvSpPr>
          <p:cNvPr id="3" name="Text Placeholder 2"/>
          <p:cNvSpPr>
            <a:spLocks noGrp="1"/>
          </p:cNvSpPr>
          <p:nvPr>
            <p:ph type="body" idx="1"/>
          </p:nvPr>
        </p:nvSpPr>
        <p:spPr>
          <a:xfrm>
            <a:off x="2559330" y="18310277"/>
            <a:ext cx="27539395" cy="9450137"/>
          </a:xfrm>
        </p:spPr>
        <p:txBody>
          <a:bodyPr anchor="b"/>
          <a:lstStyle>
            <a:lvl1pPr marL="0" indent="0">
              <a:buNone/>
              <a:defRPr sz="5512">
                <a:solidFill>
                  <a:schemeClr val="tx1">
                    <a:tint val="75000"/>
                  </a:schemeClr>
                </a:solidFill>
              </a:defRPr>
            </a:lvl1pPr>
            <a:lvl2pPr marL="1259862" indent="0">
              <a:buNone/>
              <a:defRPr sz="4921">
                <a:solidFill>
                  <a:schemeClr val="tx1">
                    <a:tint val="75000"/>
                  </a:schemeClr>
                </a:solidFill>
              </a:defRPr>
            </a:lvl2pPr>
            <a:lvl3pPr marL="2519723" indent="0">
              <a:buNone/>
              <a:defRPr sz="4429">
                <a:solidFill>
                  <a:schemeClr val="tx1">
                    <a:tint val="75000"/>
                  </a:schemeClr>
                </a:solidFill>
              </a:defRPr>
            </a:lvl3pPr>
            <a:lvl4pPr marL="3779585" indent="0">
              <a:buNone/>
              <a:defRPr sz="3838">
                <a:solidFill>
                  <a:schemeClr val="tx1">
                    <a:tint val="75000"/>
                  </a:schemeClr>
                </a:solidFill>
              </a:defRPr>
            </a:lvl4pPr>
            <a:lvl5pPr marL="5039447" indent="0">
              <a:buNone/>
              <a:defRPr sz="3838">
                <a:solidFill>
                  <a:schemeClr val="tx1">
                    <a:tint val="75000"/>
                  </a:schemeClr>
                </a:solidFill>
              </a:defRPr>
            </a:lvl5pPr>
            <a:lvl6pPr marL="6299307" indent="0">
              <a:buNone/>
              <a:defRPr sz="3838">
                <a:solidFill>
                  <a:schemeClr val="tx1">
                    <a:tint val="75000"/>
                  </a:schemeClr>
                </a:solidFill>
              </a:defRPr>
            </a:lvl6pPr>
            <a:lvl7pPr marL="7559169" indent="0">
              <a:buNone/>
              <a:defRPr sz="3838">
                <a:solidFill>
                  <a:schemeClr val="tx1">
                    <a:tint val="75000"/>
                  </a:schemeClr>
                </a:solidFill>
              </a:defRPr>
            </a:lvl7pPr>
            <a:lvl8pPr marL="8819030" indent="0">
              <a:buNone/>
              <a:defRPr sz="3838">
                <a:solidFill>
                  <a:schemeClr val="tx1">
                    <a:tint val="75000"/>
                  </a:schemeClr>
                </a:solidFill>
              </a:defRPr>
            </a:lvl8pPr>
            <a:lvl9pPr marL="10078892" indent="0">
              <a:buNone/>
              <a:defRPr sz="38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CBF821-F521-47A5-83C1-7CAC1FF0CAB5}" type="datetimeFigureOut">
              <a:rPr lang="en-US" smtClean="0"/>
              <a:t>6/18/2019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348649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73589" y="48380715"/>
            <a:ext cx="69714721" cy="136852023"/>
          </a:xfrm>
        </p:spPr>
        <p:txBody>
          <a:bodyPr/>
          <a:lstStyle>
            <a:lvl1pPr>
              <a:defRPr sz="7677"/>
            </a:lvl1pPr>
            <a:lvl2pPr>
              <a:defRPr sz="6594"/>
            </a:lvl2pPr>
            <a:lvl3pPr>
              <a:defRPr sz="5512"/>
            </a:lvl3pPr>
            <a:lvl4pPr>
              <a:defRPr sz="4921"/>
            </a:lvl4pPr>
            <a:lvl5pPr>
              <a:defRPr sz="4921"/>
            </a:lvl5pPr>
            <a:lvl6pPr>
              <a:defRPr sz="4921"/>
            </a:lvl6pPr>
            <a:lvl7pPr>
              <a:defRPr sz="4921"/>
            </a:lvl7pPr>
            <a:lvl8pPr>
              <a:defRPr sz="4921"/>
            </a:lvl8pPr>
            <a:lvl9pPr>
              <a:defRPr sz="49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028299" y="48380715"/>
            <a:ext cx="69714721" cy="136852023"/>
          </a:xfrm>
        </p:spPr>
        <p:txBody>
          <a:bodyPr/>
          <a:lstStyle>
            <a:lvl1pPr>
              <a:defRPr sz="7677"/>
            </a:lvl1pPr>
            <a:lvl2pPr>
              <a:defRPr sz="6594"/>
            </a:lvl2pPr>
            <a:lvl3pPr>
              <a:defRPr sz="5512"/>
            </a:lvl3pPr>
            <a:lvl4pPr>
              <a:defRPr sz="4921"/>
            </a:lvl4pPr>
            <a:lvl5pPr>
              <a:defRPr sz="4921"/>
            </a:lvl5pPr>
            <a:lvl6pPr>
              <a:defRPr sz="4921"/>
            </a:lvl6pPr>
            <a:lvl7pPr>
              <a:defRPr sz="4921"/>
            </a:lvl7pPr>
            <a:lvl8pPr>
              <a:defRPr sz="4921"/>
            </a:lvl8pPr>
            <a:lvl9pPr>
              <a:defRPr sz="49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CBF821-F521-47A5-83C1-7CAC1FF0CAB5}"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279162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965" y="1730028"/>
            <a:ext cx="29159359" cy="720010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19967" y="9670145"/>
            <a:ext cx="14315319" cy="4030057"/>
          </a:xfrm>
        </p:spPr>
        <p:txBody>
          <a:bodyPr anchor="b"/>
          <a:lstStyle>
            <a:lvl1pPr marL="0" indent="0">
              <a:buNone/>
              <a:defRPr sz="6594" b="1"/>
            </a:lvl1pPr>
            <a:lvl2pPr marL="1259862" indent="0">
              <a:buNone/>
              <a:defRPr sz="5512" b="1"/>
            </a:lvl2pPr>
            <a:lvl3pPr marL="2519723" indent="0">
              <a:buNone/>
              <a:defRPr sz="4921" b="1"/>
            </a:lvl3pPr>
            <a:lvl4pPr marL="3779585" indent="0">
              <a:buNone/>
              <a:defRPr sz="4429" b="1"/>
            </a:lvl4pPr>
            <a:lvl5pPr marL="5039447" indent="0">
              <a:buNone/>
              <a:defRPr sz="4429" b="1"/>
            </a:lvl5pPr>
            <a:lvl6pPr marL="6299307" indent="0">
              <a:buNone/>
              <a:defRPr sz="4429" b="1"/>
            </a:lvl6pPr>
            <a:lvl7pPr marL="7559169" indent="0">
              <a:buNone/>
              <a:defRPr sz="4429" b="1"/>
            </a:lvl7pPr>
            <a:lvl8pPr marL="8819030" indent="0">
              <a:buNone/>
              <a:defRPr sz="4429" b="1"/>
            </a:lvl8pPr>
            <a:lvl9pPr marL="10078892" indent="0">
              <a:buNone/>
              <a:defRPr sz="4429" b="1"/>
            </a:lvl9pPr>
          </a:lstStyle>
          <a:p>
            <a:pPr lvl="0"/>
            <a:r>
              <a:rPr lang="en-US"/>
              <a:t>Click to edit Master text styles</a:t>
            </a:r>
          </a:p>
        </p:txBody>
      </p:sp>
      <p:sp>
        <p:nvSpPr>
          <p:cNvPr id="4" name="Content Placeholder 3"/>
          <p:cNvSpPr>
            <a:spLocks noGrp="1"/>
          </p:cNvSpPr>
          <p:nvPr>
            <p:ph sz="half" idx="2"/>
          </p:nvPr>
        </p:nvSpPr>
        <p:spPr>
          <a:xfrm>
            <a:off x="1619967" y="13700202"/>
            <a:ext cx="14315319" cy="24890370"/>
          </a:xfrm>
        </p:spPr>
        <p:txBody>
          <a:bodyPr/>
          <a:lstStyle>
            <a:lvl1pPr>
              <a:defRPr sz="6594"/>
            </a:lvl1pPr>
            <a:lvl2pPr>
              <a:defRPr sz="5512"/>
            </a:lvl2pPr>
            <a:lvl3pPr>
              <a:defRPr sz="4921"/>
            </a:lvl3pPr>
            <a:lvl4pPr>
              <a:defRPr sz="4429"/>
            </a:lvl4pPr>
            <a:lvl5pPr>
              <a:defRPr sz="4429"/>
            </a:lvl5pPr>
            <a:lvl6pPr>
              <a:defRPr sz="4429"/>
            </a:lvl6pPr>
            <a:lvl7pPr>
              <a:defRPr sz="4429"/>
            </a:lvl7pPr>
            <a:lvl8pPr>
              <a:defRPr sz="4429"/>
            </a:lvl8pPr>
            <a:lvl9pPr>
              <a:defRPr sz="4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58399" y="9670145"/>
            <a:ext cx="14320938" cy="4030057"/>
          </a:xfrm>
        </p:spPr>
        <p:txBody>
          <a:bodyPr anchor="b"/>
          <a:lstStyle>
            <a:lvl1pPr marL="0" indent="0">
              <a:buNone/>
              <a:defRPr sz="6594" b="1"/>
            </a:lvl1pPr>
            <a:lvl2pPr marL="1259862" indent="0">
              <a:buNone/>
              <a:defRPr sz="5512" b="1"/>
            </a:lvl2pPr>
            <a:lvl3pPr marL="2519723" indent="0">
              <a:buNone/>
              <a:defRPr sz="4921" b="1"/>
            </a:lvl3pPr>
            <a:lvl4pPr marL="3779585" indent="0">
              <a:buNone/>
              <a:defRPr sz="4429" b="1"/>
            </a:lvl4pPr>
            <a:lvl5pPr marL="5039447" indent="0">
              <a:buNone/>
              <a:defRPr sz="4429" b="1"/>
            </a:lvl5pPr>
            <a:lvl6pPr marL="6299307" indent="0">
              <a:buNone/>
              <a:defRPr sz="4429" b="1"/>
            </a:lvl6pPr>
            <a:lvl7pPr marL="7559169" indent="0">
              <a:buNone/>
              <a:defRPr sz="4429" b="1"/>
            </a:lvl7pPr>
            <a:lvl8pPr marL="8819030" indent="0">
              <a:buNone/>
              <a:defRPr sz="4429" b="1"/>
            </a:lvl8pPr>
            <a:lvl9pPr marL="10078892" indent="0">
              <a:buNone/>
              <a:defRPr sz="4429" b="1"/>
            </a:lvl9pPr>
          </a:lstStyle>
          <a:p>
            <a:pPr lvl="0"/>
            <a:r>
              <a:rPr lang="en-US"/>
              <a:t>Click to edit Master text styles</a:t>
            </a:r>
          </a:p>
        </p:txBody>
      </p:sp>
      <p:sp>
        <p:nvSpPr>
          <p:cNvPr id="6" name="Content Placeholder 5"/>
          <p:cNvSpPr>
            <a:spLocks noGrp="1"/>
          </p:cNvSpPr>
          <p:nvPr>
            <p:ph sz="quarter" idx="4"/>
          </p:nvPr>
        </p:nvSpPr>
        <p:spPr>
          <a:xfrm>
            <a:off x="16458399" y="13700202"/>
            <a:ext cx="14320938" cy="24890370"/>
          </a:xfrm>
        </p:spPr>
        <p:txBody>
          <a:bodyPr/>
          <a:lstStyle>
            <a:lvl1pPr>
              <a:defRPr sz="6594"/>
            </a:lvl1pPr>
            <a:lvl2pPr>
              <a:defRPr sz="5512"/>
            </a:lvl2pPr>
            <a:lvl3pPr>
              <a:defRPr sz="4921"/>
            </a:lvl3pPr>
            <a:lvl4pPr>
              <a:defRPr sz="4429"/>
            </a:lvl4pPr>
            <a:lvl5pPr>
              <a:defRPr sz="4429"/>
            </a:lvl5pPr>
            <a:lvl6pPr>
              <a:defRPr sz="4429"/>
            </a:lvl6pPr>
            <a:lvl7pPr>
              <a:defRPr sz="4429"/>
            </a:lvl7pPr>
            <a:lvl8pPr>
              <a:defRPr sz="4429"/>
            </a:lvl8pPr>
            <a:lvl9pPr>
              <a:defRPr sz="44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CBF821-F521-47A5-83C1-7CAC1FF0CAB5}" type="datetimeFigureOut">
              <a:rPr lang="en-US" smtClean="0"/>
              <a:t>6/18/2019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370992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CBF821-F521-47A5-83C1-7CAC1FF0CAB5}" type="datetimeFigureOut">
              <a:rPr lang="en-US" smtClean="0"/>
              <a:t>6/18/2019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204903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CBF821-F521-47A5-83C1-7CAC1FF0CAB5}" type="datetimeFigureOut">
              <a:rPr lang="en-US" smtClean="0"/>
              <a:t>6/18/2019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934834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977" y="1720025"/>
            <a:ext cx="10659153" cy="7320108"/>
          </a:xfrm>
        </p:spPr>
        <p:txBody>
          <a:bodyPr anchor="b"/>
          <a:lstStyle>
            <a:lvl1pPr algn="l">
              <a:defRPr sz="5512" b="1"/>
            </a:lvl1pPr>
          </a:lstStyle>
          <a:p>
            <a:r>
              <a:rPr lang="en-US"/>
              <a:t>Click to edit Master title style</a:t>
            </a:r>
          </a:p>
        </p:txBody>
      </p:sp>
      <p:sp>
        <p:nvSpPr>
          <p:cNvPr id="3" name="Content Placeholder 2"/>
          <p:cNvSpPr>
            <a:spLocks noGrp="1"/>
          </p:cNvSpPr>
          <p:nvPr>
            <p:ph idx="1"/>
          </p:nvPr>
        </p:nvSpPr>
        <p:spPr>
          <a:xfrm>
            <a:off x="12667225" y="1720030"/>
            <a:ext cx="18112102" cy="36870547"/>
          </a:xfrm>
        </p:spPr>
        <p:txBody>
          <a:bodyPr/>
          <a:lstStyle>
            <a:lvl1pPr>
              <a:defRPr sz="8858"/>
            </a:lvl1pPr>
            <a:lvl2pPr>
              <a:defRPr sz="7677"/>
            </a:lvl2pPr>
            <a:lvl3pPr>
              <a:defRPr sz="6594"/>
            </a:lvl3pPr>
            <a:lvl4pPr>
              <a:defRPr sz="5512"/>
            </a:lvl4pPr>
            <a:lvl5pPr>
              <a:defRPr sz="5512"/>
            </a:lvl5pPr>
            <a:lvl6pPr>
              <a:defRPr sz="5512"/>
            </a:lvl6pPr>
            <a:lvl7pPr>
              <a:defRPr sz="5512"/>
            </a:lvl7pPr>
            <a:lvl8pPr>
              <a:defRPr sz="5512"/>
            </a:lvl8pPr>
            <a:lvl9pPr>
              <a:defRPr sz="5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19977" y="9040138"/>
            <a:ext cx="10659153" cy="29550439"/>
          </a:xfrm>
        </p:spPr>
        <p:txBody>
          <a:bodyPr/>
          <a:lstStyle>
            <a:lvl1pPr marL="0" indent="0">
              <a:buNone/>
              <a:defRPr sz="3838"/>
            </a:lvl1pPr>
            <a:lvl2pPr marL="1259862" indent="0">
              <a:buNone/>
              <a:defRPr sz="3346"/>
            </a:lvl2pPr>
            <a:lvl3pPr marL="2519723" indent="0">
              <a:buNone/>
              <a:defRPr sz="2756"/>
            </a:lvl3pPr>
            <a:lvl4pPr marL="3779585" indent="0">
              <a:buNone/>
              <a:defRPr sz="2461"/>
            </a:lvl4pPr>
            <a:lvl5pPr marL="5039447" indent="0">
              <a:buNone/>
              <a:defRPr sz="2461"/>
            </a:lvl5pPr>
            <a:lvl6pPr marL="6299307" indent="0">
              <a:buNone/>
              <a:defRPr sz="2461"/>
            </a:lvl6pPr>
            <a:lvl7pPr marL="7559169" indent="0">
              <a:buNone/>
              <a:defRPr sz="2461"/>
            </a:lvl7pPr>
            <a:lvl8pPr marL="8819030" indent="0">
              <a:buNone/>
              <a:defRPr sz="2461"/>
            </a:lvl8pPr>
            <a:lvl9pPr marL="10078892" indent="0">
              <a:buNone/>
              <a:defRPr sz="2461"/>
            </a:lvl9pPr>
          </a:lstStyle>
          <a:p>
            <a:pPr lvl="0"/>
            <a:r>
              <a:rPr lang="en-US"/>
              <a:t>Click to edit Master text styles</a:t>
            </a:r>
          </a:p>
        </p:txBody>
      </p:sp>
      <p:sp>
        <p:nvSpPr>
          <p:cNvPr id="5" name="Date Placeholder 4"/>
          <p:cNvSpPr>
            <a:spLocks noGrp="1"/>
          </p:cNvSpPr>
          <p:nvPr>
            <p:ph type="dt" sz="half" idx="10"/>
          </p:nvPr>
        </p:nvSpPr>
        <p:spPr/>
        <p:txBody>
          <a:bodyPr/>
          <a:lstStyle/>
          <a:p>
            <a:fld id="{AACBF821-F521-47A5-83C1-7CAC1FF0CAB5}"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3606445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494" y="30240447"/>
            <a:ext cx="19439573" cy="3570055"/>
          </a:xfrm>
        </p:spPr>
        <p:txBody>
          <a:bodyPr anchor="b"/>
          <a:lstStyle>
            <a:lvl1pPr algn="l">
              <a:defRPr sz="5512" b="1"/>
            </a:lvl1pPr>
          </a:lstStyle>
          <a:p>
            <a:r>
              <a:rPr lang="en-US"/>
              <a:t>Click to edit Master title style</a:t>
            </a:r>
          </a:p>
        </p:txBody>
      </p:sp>
      <p:sp>
        <p:nvSpPr>
          <p:cNvPr id="3" name="Picture Placeholder 2"/>
          <p:cNvSpPr>
            <a:spLocks noGrp="1"/>
          </p:cNvSpPr>
          <p:nvPr>
            <p:ph type="pic" idx="1"/>
          </p:nvPr>
        </p:nvSpPr>
        <p:spPr>
          <a:xfrm>
            <a:off x="6350494" y="3860057"/>
            <a:ext cx="19439573" cy="25920383"/>
          </a:xfrm>
        </p:spPr>
        <p:txBody>
          <a:bodyPr/>
          <a:lstStyle>
            <a:lvl1pPr marL="0" indent="0">
              <a:buNone/>
              <a:defRPr sz="8858"/>
            </a:lvl1pPr>
            <a:lvl2pPr marL="1259862" indent="0">
              <a:buNone/>
              <a:defRPr sz="7677"/>
            </a:lvl2pPr>
            <a:lvl3pPr marL="2519723" indent="0">
              <a:buNone/>
              <a:defRPr sz="6594"/>
            </a:lvl3pPr>
            <a:lvl4pPr marL="3779585" indent="0">
              <a:buNone/>
              <a:defRPr sz="5512"/>
            </a:lvl4pPr>
            <a:lvl5pPr marL="5039447" indent="0">
              <a:buNone/>
              <a:defRPr sz="5512"/>
            </a:lvl5pPr>
            <a:lvl6pPr marL="6299307" indent="0">
              <a:buNone/>
              <a:defRPr sz="5512"/>
            </a:lvl6pPr>
            <a:lvl7pPr marL="7559169" indent="0">
              <a:buNone/>
              <a:defRPr sz="5512"/>
            </a:lvl7pPr>
            <a:lvl8pPr marL="8819030" indent="0">
              <a:buNone/>
              <a:defRPr sz="5512"/>
            </a:lvl8pPr>
            <a:lvl9pPr marL="10078892" indent="0">
              <a:buNone/>
              <a:defRPr sz="5512"/>
            </a:lvl9pPr>
          </a:lstStyle>
          <a:p>
            <a:endParaRPr lang="en-US"/>
          </a:p>
        </p:txBody>
      </p:sp>
      <p:sp>
        <p:nvSpPr>
          <p:cNvPr id="4" name="Text Placeholder 3"/>
          <p:cNvSpPr>
            <a:spLocks noGrp="1"/>
          </p:cNvSpPr>
          <p:nvPr>
            <p:ph type="body" sz="half" idx="2"/>
          </p:nvPr>
        </p:nvSpPr>
        <p:spPr>
          <a:xfrm>
            <a:off x="6350494" y="33810501"/>
            <a:ext cx="19439573" cy="5070073"/>
          </a:xfrm>
        </p:spPr>
        <p:txBody>
          <a:bodyPr/>
          <a:lstStyle>
            <a:lvl1pPr marL="0" indent="0">
              <a:buNone/>
              <a:defRPr sz="3838"/>
            </a:lvl1pPr>
            <a:lvl2pPr marL="1259862" indent="0">
              <a:buNone/>
              <a:defRPr sz="3346"/>
            </a:lvl2pPr>
            <a:lvl3pPr marL="2519723" indent="0">
              <a:buNone/>
              <a:defRPr sz="2756"/>
            </a:lvl3pPr>
            <a:lvl4pPr marL="3779585" indent="0">
              <a:buNone/>
              <a:defRPr sz="2461"/>
            </a:lvl4pPr>
            <a:lvl5pPr marL="5039447" indent="0">
              <a:buNone/>
              <a:defRPr sz="2461"/>
            </a:lvl5pPr>
            <a:lvl6pPr marL="6299307" indent="0">
              <a:buNone/>
              <a:defRPr sz="2461"/>
            </a:lvl6pPr>
            <a:lvl7pPr marL="7559169" indent="0">
              <a:buNone/>
              <a:defRPr sz="2461"/>
            </a:lvl7pPr>
            <a:lvl8pPr marL="8819030" indent="0">
              <a:buNone/>
              <a:defRPr sz="2461"/>
            </a:lvl8pPr>
            <a:lvl9pPr marL="10078892" indent="0">
              <a:buNone/>
              <a:defRPr sz="2461"/>
            </a:lvl9pPr>
          </a:lstStyle>
          <a:p>
            <a:pPr lvl="0"/>
            <a:r>
              <a:rPr lang="en-US"/>
              <a:t>Click to edit Master text styles</a:t>
            </a:r>
          </a:p>
        </p:txBody>
      </p:sp>
      <p:sp>
        <p:nvSpPr>
          <p:cNvPr id="5" name="Date Placeholder 4"/>
          <p:cNvSpPr>
            <a:spLocks noGrp="1"/>
          </p:cNvSpPr>
          <p:nvPr>
            <p:ph type="dt" sz="half" idx="10"/>
          </p:nvPr>
        </p:nvSpPr>
        <p:spPr/>
        <p:txBody>
          <a:bodyPr/>
          <a:lstStyle/>
          <a:p>
            <a:fld id="{AACBF821-F521-47A5-83C1-7CAC1FF0CAB5}" type="datetimeFigureOut">
              <a:rPr lang="en-US" smtClean="0"/>
              <a:t>6/18/2019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9F470E-3736-458F-BBB6-463F50ADADA9}" type="slidenum">
              <a:rPr lang="en-US" smtClean="0"/>
              <a:t>‹#›</a:t>
            </a:fld>
            <a:endParaRPr lang="en-US"/>
          </a:p>
        </p:txBody>
      </p:sp>
    </p:spTree>
    <p:extLst>
      <p:ext uri="{BB962C8B-B14F-4D97-AF65-F5344CB8AC3E}">
        <p14:creationId xmlns:p14="http://schemas.microsoft.com/office/powerpoint/2010/main" val="1833508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19965" y="1730028"/>
            <a:ext cx="29159359" cy="7200106"/>
          </a:xfrm>
          <a:prstGeom prst="rect">
            <a:avLst/>
          </a:prstGeom>
        </p:spPr>
        <p:txBody>
          <a:bodyPr vert="horz" lIns="512035" tIns="256017" rIns="512035" bIns="256017" rtlCol="0" anchor="ctr">
            <a:normAutofit/>
          </a:bodyPr>
          <a:lstStyle/>
          <a:p>
            <a:r>
              <a:rPr lang="en-US"/>
              <a:t>Click to edit Master title style</a:t>
            </a:r>
          </a:p>
        </p:txBody>
      </p:sp>
      <p:sp>
        <p:nvSpPr>
          <p:cNvPr id="3" name="Text Placeholder 2"/>
          <p:cNvSpPr>
            <a:spLocks noGrp="1"/>
          </p:cNvSpPr>
          <p:nvPr>
            <p:ph type="body" idx="1"/>
          </p:nvPr>
        </p:nvSpPr>
        <p:spPr>
          <a:xfrm>
            <a:off x="1619965" y="10080154"/>
            <a:ext cx="29159359" cy="28510423"/>
          </a:xfrm>
          <a:prstGeom prst="rect">
            <a:avLst/>
          </a:prstGeom>
        </p:spPr>
        <p:txBody>
          <a:bodyPr vert="horz" lIns="512035" tIns="256017" rIns="512035" bIns="25601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19964" y="40040594"/>
            <a:ext cx="7559834" cy="2300034"/>
          </a:xfrm>
          <a:prstGeom prst="rect">
            <a:avLst/>
          </a:prstGeom>
        </p:spPr>
        <p:txBody>
          <a:bodyPr vert="horz" lIns="512035" tIns="256017" rIns="512035" bIns="256017" rtlCol="0" anchor="ctr"/>
          <a:lstStyle>
            <a:lvl1pPr algn="l">
              <a:defRPr sz="3346">
                <a:solidFill>
                  <a:schemeClr val="tx1">
                    <a:tint val="75000"/>
                  </a:schemeClr>
                </a:solidFill>
              </a:defRPr>
            </a:lvl1pPr>
          </a:lstStyle>
          <a:p>
            <a:fld id="{AACBF821-F521-47A5-83C1-7CAC1FF0CAB5}" type="datetimeFigureOut">
              <a:rPr lang="en-US" smtClean="0"/>
              <a:t>6/18/2019</a:t>
            </a:fld>
            <a:endParaRPr lang="en-US"/>
          </a:p>
        </p:txBody>
      </p:sp>
      <p:sp>
        <p:nvSpPr>
          <p:cNvPr id="5" name="Footer Placeholder 4"/>
          <p:cNvSpPr>
            <a:spLocks noGrp="1"/>
          </p:cNvSpPr>
          <p:nvPr>
            <p:ph type="ftr" sz="quarter" idx="3"/>
          </p:nvPr>
        </p:nvSpPr>
        <p:spPr>
          <a:xfrm>
            <a:off x="11069757" y="40040594"/>
            <a:ext cx="10259775" cy="2300034"/>
          </a:xfrm>
          <a:prstGeom prst="rect">
            <a:avLst/>
          </a:prstGeom>
        </p:spPr>
        <p:txBody>
          <a:bodyPr vert="horz" lIns="512035" tIns="256017" rIns="512035" bIns="256017" rtlCol="0" anchor="ctr"/>
          <a:lstStyle>
            <a:lvl1pPr algn="ctr">
              <a:defRPr sz="334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19490" y="40040594"/>
            <a:ext cx="7559834" cy="2300034"/>
          </a:xfrm>
          <a:prstGeom prst="rect">
            <a:avLst/>
          </a:prstGeom>
        </p:spPr>
        <p:txBody>
          <a:bodyPr vert="horz" lIns="512035" tIns="256017" rIns="512035" bIns="256017" rtlCol="0" anchor="ctr"/>
          <a:lstStyle>
            <a:lvl1pPr algn="r">
              <a:defRPr sz="3346">
                <a:solidFill>
                  <a:schemeClr val="tx1">
                    <a:tint val="75000"/>
                  </a:schemeClr>
                </a:solidFill>
              </a:defRPr>
            </a:lvl1pPr>
          </a:lstStyle>
          <a:p>
            <a:fld id="{329F470E-3736-458F-BBB6-463F50ADADA9}" type="slidenum">
              <a:rPr lang="en-US" smtClean="0"/>
              <a:t>‹#›</a:t>
            </a:fld>
            <a:endParaRPr lang="en-US"/>
          </a:p>
        </p:txBody>
      </p:sp>
    </p:spTree>
    <p:extLst>
      <p:ext uri="{BB962C8B-B14F-4D97-AF65-F5344CB8AC3E}">
        <p14:creationId xmlns:p14="http://schemas.microsoft.com/office/powerpoint/2010/main" val="743897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19723" rtl="0" eaLnBrk="1" latinLnBrk="0" hangingPunct="1">
        <a:spcBef>
          <a:spcPct val="0"/>
        </a:spcBef>
        <a:buNone/>
        <a:defRPr sz="12106" kern="1200">
          <a:solidFill>
            <a:schemeClr val="tx1"/>
          </a:solidFill>
          <a:latin typeface="+mj-lt"/>
          <a:ea typeface="+mj-ea"/>
          <a:cs typeface="+mj-cs"/>
        </a:defRPr>
      </a:lvl1pPr>
    </p:titleStyle>
    <p:bodyStyle>
      <a:lvl1pPr marL="944896" indent="-944896" algn="l" defTabSz="2519723" rtl="0" eaLnBrk="1" latinLnBrk="0" hangingPunct="1">
        <a:spcBef>
          <a:spcPct val="20000"/>
        </a:spcBef>
        <a:buFont typeface="Arial" panose="020B0604020202020204" pitchFamily="34" charset="0"/>
        <a:buChar char="•"/>
        <a:defRPr sz="8858" kern="1200">
          <a:solidFill>
            <a:schemeClr val="tx1"/>
          </a:solidFill>
          <a:latin typeface="+mn-lt"/>
          <a:ea typeface="+mn-ea"/>
          <a:cs typeface="+mn-cs"/>
        </a:defRPr>
      </a:lvl1pPr>
      <a:lvl2pPr marL="2047275" indent="-787414" algn="l" defTabSz="2519723" rtl="0" eaLnBrk="1" latinLnBrk="0" hangingPunct="1">
        <a:spcBef>
          <a:spcPct val="20000"/>
        </a:spcBef>
        <a:buFont typeface="Arial" panose="020B0604020202020204" pitchFamily="34" charset="0"/>
        <a:buChar char="–"/>
        <a:defRPr sz="7677" kern="1200">
          <a:solidFill>
            <a:schemeClr val="tx1"/>
          </a:solidFill>
          <a:latin typeface="+mn-lt"/>
          <a:ea typeface="+mn-ea"/>
          <a:cs typeface="+mn-cs"/>
        </a:defRPr>
      </a:lvl2pPr>
      <a:lvl3pPr marL="3149654" indent="-629931" algn="l" defTabSz="2519723" rtl="0" eaLnBrk="1" latinLnBrk="0" hangingPunct="1">
        <a:spcBef>
          <a:spcPct val="20000"/>
        </a:spcBef>
        <a:buFont typeface="Arial" panose="020B0604020202020204" pitchFamily="34" charset="0"/>
        <a:buChar char="•"/>
        <a:defRPr sz="6594" kern="1200">
          <a:solidFill>
            <a:schemeClr val="tx1"/>
          </a:solidFill>
          <a:latin typeface="+mn-lt"/>
          <a:ea typeface="+mn-ea"/>
          <a:cs typeface="+mn-cs"/>
        </a:defRPr>
      </a:lvl3pPr>
      <a:lvl4pPr marL="4409515" indent="-629931" algn="l" defTabSz="2519723" rtl="0" eaLnBrk="1" latinLnBrk="0" hangingPunct="1">
        <a:spcBef>
          <a:spcPct val="20000"/>
        </a:spcBef>
        <a:buFont typeface="Arial" panose="020B0604020202020204" pitchFamily="34" charset="0"/>
        <a:buChar char="–"/>
        <a:defRPr sz="5512" kern="1200">
          <a:solidFill>
            <a:schemeClr val="tx1"/>
          </a:solidFill>
          <a:latin typeface="+mn-lt"/>
          <a:ea typeface="+mn-ea"/>
          <a:cs typeface="+mn-cs"/>
        </a:defRPr>
      </a:lvl4pPr>
      <a:lvl5pPr marL="5669377" indent="-629931" algn="l" defTabSz="2519723" rtl="0" eaLnBrk="1" latinLnBrk="0" hangingPunct="1">
        <a:spcBef>
          <a:spcPct val="20000"/>
        </a:spcBef>
        <a:buFont typeface="Arial" panose="020B0604020202020204" pitchFamily="34" charset="0"/>
        <a:buChar char="»"/>
        <a:defRPr sz="5512" kern="1200">
          <a:solidFill>
            <a:schemeClr val="tx1"/>
          </a:solidFill>
          <a:latin typeface="+mn-lt"/>
          <a:ea typeface="+mn-ea"/>
          <a:cs typeface="+mn-cs"/>
        </a:defRPr>
      </a:lvl5pPr>
      <a:lvl6pPr marL="6929238" indent="-629931" algn="l" defTabSz="2519723" rtl="0" eaLnBrk="1" latinLnBrk="0" hangingPunct="1">
        <a:spcBef>
          <a:spcPct val="20000"/>
        </a:spcBef>
        <a:buFont typeface="Arial" panose="020B0604020202020204" pitchFamily="34" charset="0"/>
        <a:buChar char="•"/>
        <a:defRPr sz="5512" kern="1200">
          <a:solidFill>
            <a:schemeClr val="tx1"/>
          </a:solidFill>
          <a:latin typeface="+mn-lt"/>
          <a:ea typeface="+mn-ea"/>
          <a:cs typeface="+mn-cs"/>
        </a:defRPr>
      </a:lvl6pPr>
      <a:lvl7pPr marL="8189100" indent="-629931" algn="l" defTabSz="2519723" rtl="0" eaLnBrk="1" latinLnBrk="0" hangingPunct="1">
        <a:spcBef>
          <a:spcPct val="20000"/>
        </a:spcBef>
        <a:buFont typeface="Arial" panose="020B0604020202020204" pitchFamily="34" charset="0"/>
        <a:buChar char="•"/>
        <a:defRPr sz="5512" kern="1200">
          <a:solidFill>
            <a:schemeClr val="tx1"/>
          </a:solidFill>
          <a:latin typeface="+mn-lt"/>
          <a:ea typeface="+mn-ea"/>
          <a:cs typeface="+mn-cs"/>
        </a:defRPr>
      </a:lvl7pPr>
      <a:lvl8pPr marL="9448962" indent="-629931" algn="l" defTabSz="2519723" rtl="0" eaLnBrk="1" latinLnBrk="0" hangingPunct="1">
        <a:spcBef>
          <a:spcPct val="20000"/>
        </a:spcBef>
        <a:buFont typeface="Arial" panose="020B0604020202020204" pitchFamily="34" charset="0"/>
        <a:buChar char="•"/>
        <a:defRPr sz="5512" kern="1200">
          <a:solidFill>
            <a:schemeClr val="tx1"/>
          </a:solidFill>
          <a:latin typeface="+mn-lt"/>
          <a:ea typeface="+mn-ea"/>
          <a:cs typeface="+mn-cs"/>
        </a:defRPr>
      </a:lvl8pPr>
      <a:lvl9pPr marL="10708822" indent="-629931" algn="l" defTabSz="2519723" rtl="0" eaLnBrk="1" latinLnBrk="0" hangingPunct="1">
        <a:spcBef>
          <a:spcPct val="20000"/>
        </a:spcBef>
        <a:buFont typeface="Arial" panose="020B0604020202020204" pitchFamily="34" charset="0"/>
        <a:buChar char="•"/>
        <a:defRPr sz="5512" kern="1200">
          <a:solidFill>
            <a:schemeClr val="tx1"/>
          </a:solidFill>
          <a:latin typeface="+mn-lt"/>
          <a:ea typeface="+mn-ea"/>
          <a:cs typeface="+mn-cs"/>
        </a:defRPr>
      </a:lvl9pPr>
    </p:bodyStyle>
    <p:otherStyle>
      <a:defPPr>
        <a:defRPr lang="en-US"/>
      </a:defPPr>
      <a:lvl1pPr marL="0" algn="l" defTabSz="2519723" rtl="0" eaLnBrk="1" latinLnBrk="0" hangingPunct="1">
        <a:defRPr sz="4921" kern="1200">
          <a:solidFill>
            <a:schemeClr val="tx1"/>
          </a:solidFill>
          <a:latin typeface="+mn-lt"/>
          <a:ea typeface="+mn-ea"/>
          <a:cs typeface="+mn-cs"/>
        </a:defRPr>
      </a:lvl1pPr>
      <a:lvl2pPr marL="1259862" algn="l" defTabSz="2519723" rtl="0" eaLnBrk="1" latinLnBrk="0" hangingPunct="1">
        <a:defRPr sz="4921" kern="1200">
          <a:solidFill>
            <a:schemeClr val="tx1"/>
          </a:solidFill>
          <a:latin typeface="+mn-lt"/>
          <a:ea typeface="+mn-ea"/>
          <a:cs typeface="+mn-cs"/>
        </a:defRPr>
      </a:lvl2pPr>
      <a:lvl3pPr marL="2519723" algn="l" defTabSz="2519723" rtl="0" eaLnBrk="1" latinLnBrk="0" hangingPunct="1">
        <a:defRPr sz="4921" kern="1200">
          <a:solidFill>
            <a:schemeClr val="tx1"/>
          </a:solidFill>
          <a:latin typeface="+mn-lt"/>
          <a:ea typeface="+mn-ea"/>
          <a:cs typeface="+mn-cs"/>
        </a:defRPr>
      </a:lvl3pPr>
      <a:lvl4pPr marL="3779585" algn="l" defTabSz="2519723" rtl="0" eaLnBrk="1" latinLnBrk="0" hangingPunct="1">
        <a:defRPr sz="4921" kern="1200">
          <a:solidFill>
            <a:schemeClr val="tx1"/>
          </a:solidFill>
          <a:latin typeface="+mn-lt"/>
          <a:ea typeface="+mn-ea"/>
          <a:cs typeface="+mn-cs"/>
        </a:defRPr>
      </a:lvl4pPr>
      <a:lvl5pPr marL="5039447" algn="l" defTabSz="2519723" rtl="0" eaLnBrk="1" latinLnBrk="0" hangingPunct="1">
        <a:defRPr sz="4921" kern="1200">
          <a:solidFill>
            <a:schemeClr val="tx1"/>
          </a:solidFill>
          <a:latin typeface="+mn-lt"/>
          <a:ea typeface="+mn-ea"/>
          <a:cs typeface="+mn-cs"/>
        </a:defRPr>
      </a:lvl5pPr>
      <a:lvl6pPr marL="6299307" algn="l" defTabSz="2519723" rtl="0" eaLnBrk="1" latinLnBrk="0" hangingPunct="1">
        <a:defRPr sz="4921" kern="1200">
          <a:solidFill>
            <a:schemeClr val="tx1"/>
          </a:solidFill>
          <a:latin typeface="+mn-lt"/>
          <a:ea typeface="+mn-ea"/>
          <a:cs typeface="+mn-cs"/>
        </a:defRPr>
      </a:lvl6pPr>
      <a:lvl7pPr marL="7559169" algn="l" defTabSz="2519723" rtl="0" eaLnBrk="1" latinLnBrk="0" hangingPunct="1">
        <a:defRPr sz="4921" kern="1200">
          <a:solidFill>
            <a:schemeClr val="tx1"/>
          </a:solidFill>
          <a:latin typeface="+mn-lt"/>
          <a:ea typeface="+mn-ea"/>
          <a:cs typeface="+mn-cs"/>
        </a:defRPr>
      </a:lvl7pPr>
      <a:lvl8pPr marL="8819030" algn="l" defTabSz="2519723" rtl="0" eaLnBrk="1" latinLnBrk="0" hangingPunct="1">
        <a:defRPr sz="4921" kern="1200">
          <a:solidFill>
            <a:schemeClr val="tx1"/>
          </a:solidFill>
          <a:latin typeface="+mn-lt"/>
          <a:ea typeface="+mn-ea"/>
          <a:cs typeface="+mn-cs"/>
        </a:defRPr>
      </a:lvl8pPr>
      <a:lvl9pPr marL="10078892" algn="l" defTabSz="2519723" rtl="0" eaLnBrk="1" latinLnBrk="0" hangingPunct="1">
        <a:defRPr sz="49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30956" y="-38082"/>
            <a:ext cx="32430244" cy="331168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921"/>
          </a:p>
        </p:txBody>
      </p:sp>
      <p:sp>
        <p:nvSpPr>
          <p:cNvPr id="5" name="TextBox 4"/>
          <p:cNvSpPr txBox="1"/>
          <p:nvPr/>
        </p:nvSpPr>
        <p:spPr>
          <a:xfrm>
            <a:off x="6674853" y="194132"/>
            <a:ext cx="18524593" cy="2269000"/>
          </a:xfrm>
          <a:prstGeom prst="rect">
            <a:avLst/>
          </a:prstGeom>
          <a:noFill/>
        </p:spPr>
        <p:txBody>
          <a:bodyPr wrap="square" lIns="52496" tIns="26248" rIns="52496" bIns="26248" rtlCol="0">
            <a:spAutoFit/>
          </a:bodyPr>
          <a:lstStyle/>
          <a:p>
            <a:pPr algn="ctr"/>
            <a:r>
              <a:rPr lang="en-US" sz="7200" b="1" dirty="0">
                <a:solidFill>
                  <a:schemeClr val="bg1"/>
                </a:solidFill>
              </a:rPr>
              <a:t>Using Digital Trace Data to Generate Autism Support Team Networks</a:t>
            </a:r>
          </a:p>
        </p:txBody>
      </p:sp>
      <p:sp>
        <p:nvSpPr>
          <p:cNvPr id="7" name="TextBox 6"/>
          <p:cNvSpPr txBox="1"/>
          <p:nvPr/>
        </p:nvSpPr>
        <p:spPr>
          <a:xfrm>
            <a:off x="3599921" y="2648828"/>
            <a:ext cx="25199446" cy="483896"/>
          </a:xfrm>
          <a:prstGeom prst="rect">
            <a:avLst/>
          </a:prstGeom>
          <a:noFill/>
        </p:spPr>
        <p:txBody>
          <a:bodyPr wrap="square" lIns="52496" tIns="26248" rIns="52496" bIns="26248" rtlCol="0">
            <a:spAutoFit/>
          </a:bodyPr>
          <a:lstStyle/>
          <a:p>
            <a:pPr algn="ctr"/>
            <a:r>
              <a:rPr lang="en-US" sz="2800" dirty="0">
                <a:solidFill>
                  <a:schemeClr val="bg1"/>
                </a:solidFill>
                <a:latin typeface="Gill Sans MT" panose="020B0502020104020203" pitchFamily="34" charset="0"/>
                <a:cs typeface="Arial" panose="020B0604020202020204" pitchFamily="34" charset="0"/>
              </a:rPr>
              <a:t>Chris Friedman, Elizabeth McGhee Hassrick PhD, Sarah </a:t>
            </a:r>
            <a:r>
              <a:rPr lang="en-US" sz="2800" dirty="0" err="1">
                <a:solidFill>
                  <a:schemeClr val="bg1"/>
                </a:solidFill>
                <a:latin typeface="Gill Sans MT" panose="020B0502020104020203" pitchFamily="34" charset="0"/>
                <a:cs typeface="Arial" panose="020B0604020202020204" pitchFamily="34" charset="0"/>
              </a:rPr>
              <a:t>Vejnoska</a:t>
            </a:r>
            <a:r>
              <a:rPr lang="en-US" sz="2800" dirty="0">
                <a:solidFill>
                  <a:schemeClr val="bg1"/>
                </a:solidFill>
                <a:latin typeface="Gill Sans MT" panose="020B0502020104020203" pitchFamily="34" charset="0"/>
                <a:cs typeface="Arial" panose="020B0604020202020204" pitchFamily="34" charset="0"/>
              </a:rPr>
              <a:t>, Aubyn Stahmer PhD, David Mandel PhD, Tristram Smith PhD, Peter Mundy PhD, and Connie Kasari PhD</a:t>
            </a:r>
          </a:p>
        </p:txBody>
      </p:sp>
      <p:sp>
        <p:nvSpPr>
          <p:cNvPr id="13" name="Rectangle 29"/>
          <p:cNvSpPr>
            <a:spLocks noChangeArrowheads="1"/>
          </p:cNvSpPr>
          <p:nvPr/>
        </p:nvSpPr>
        <p:spPr bwMode="auto">
          <a:xfrm>
            <a:off x="-30956" y="40838438"/>
            <a:ext cx="32461200" cy="2362200"/>
          </a:xfrm>
          <a:prstGeom prst="rect">
            <a:avLst/>
          </a:prstGeom>
          <a:ln>
            <a:noFill/>
            <a:headEnd/>
            <a:tailEnd/>
          </a:ln>
          <a:effectLst/>
        </p:spPr>
        <p:style>
          <a:lnRef idx="1">
            <a:schemeClr val="accent1"/>
          </a:lnRef>
          <a:fillRef idx="2">
            <a:schemeClr val="accent1"/>
          </a:fillRef>
          <a:effectRef idx="1">
            <a:schemeClr val="accent1"/>
          </a:effectRef>
          <a:fontRef idx="minor">
            <a:schemeClr val="dk1"/>
          </a:fontRef>
        </p:style>
        <p:txBody>
          <a:bodyPr wrap="none" lIns="52496" tIns="26248" rIns="52496" bIns="26248"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sz="1181" dirty="0"/>
          </a:p>
        </p:txBody>
      </p:sp>
      <p:pic>
        <p:nvPicPr>
          <p:cNvPr id="1030" name="Picture 6" descr="Drexel University Horizontal Logo HEX b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63" y="41420052"/>
            <a:ext cx="5139467" cy="131056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CO_Horiz_RevSpecial.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415746" y="474812"/>
            <a:ext cx="5709698" cy="1156272"/>
          </a:xfrm>
          <a:prstGeom prst="rect">
            <a:avLst/>
          </a:prstGeom>
        </p:spPr>
      </p:pic>
      <p:pic>
        <p:nvPicPr>
          <p:cNvPr id="20" name="Picture 19" descr="Autism Institute Logo_Rev.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364" y="645319"/>
            <a:ext cx="5646847" cy="1108941"/>
          </a:xfrm>
          <a:prstGeom prst="rect">
            <a:avLst/>
          </a:prstGeom>
        </p:spPr>
      </p:pic>
      <p:sp>
        <p:nvSpPr>
          <p:cNvPr id="31" name="TextBox 30"/>
          <p:cNvSpPr txBox="1"/>
          <p:nvPr/>
        </p:nvSpPr>
        <p:spPr>
          <a:xfrm>
            <a:off x="39186639" y="29877714"/>
            <a:ext cx="5332493" cy="514969"/>
          </a:xfrm>
          <a:prstGeom prst="rect">
            <a:avLst/>
          </a:prstGeom>
          <a:noFill/>
        </p:spPr>
        <p:txBody>
          <a:bodyPr wrap="square" rtlCol="0">
            <a:spAutoFit/>
          </a:bodyPr>
          <a:lstStyle/>
          <a:p>
            <a:endParaRPr lang="en-US" sz="1378" i="1" dirty="0">
              <a:latin typeface="Arial" panose="020B0604020202020204" pitchFamily="34" charset="0"/>
              <a:cs typeface="Arial" panose="020B0604020202020204" pitchFamily="34" charset="0"/>
            </a:endParaRPr>
          </a:p>
          <a:p>
            <a:r>
              <a:rPr lang="en-US" sz="1378" i="1" dirty="0">
                <a:latin typeface="Arial" panose="020B0604020202020204" pitchFamily="34" charset="0"/>
                <a:cs typeface="Arial" panose="020B0604020202020204" pitchFamily="34" charset="0"/>
              </a:rPr>
              <a:t>. </a:t>
            </a:r>
          </a:p>
        </p:txBody>
      </p:sp>
      <p:sp>
        <p:nvSpPr>
          <p:cNvPr id="38" name="TextBox 37">
            <a:extLst>
              <a:ext uri="{FF2B5EF4-FFF2-40B4-BE49-F238E27FC236}">
                <a16:creationId xmlns:a16="http://schemas.microsoft.com/office/drawing/2014/main" id="{A9F2A989-101F-498E-8591-3121B6658615}"/>
              </a:ext>
            </a:extLst>
          </p:cNvPr>
          <p:cNvSpPr txBox="1"/>
          <p:nvPr/>
        </p:nvSpPr>
        <p:spPr>
          <a:xfrm>
            <a:off x="15437644" y="41066177"/>
            <a:ext cx="16863828" cy="1938992"/>
          </a:xfrm>
          <a:prstGeom prst="rect">
            <a:avLst/>
          </a:prstGeom>
          <a:noFill/>
        </p:spPr>
        <p:txBody>
          <a:bodyPr wrap="square" rtlCol="0">
            <a:spAutoFit/>
          </a:bodyPr>
          <a:lstStyle/>
          <a:p>
            <a:r>
              <a:rPr lang="en-US" sz="2400" i="1" dirty="0">
                <a:latin typeface="Arial" panose="020B0604020202020204" pitchFamily="34" charset="0"/>
                <a:cs typeface="Arial" panose="020B0604020202020204" pitchFamily="34" charset="0"/>
              </a:rPr>
              <a:t>*This project is supported by the Health Resources and Services Administration (HRSA) of the U.S. Department of Health and Human Services (HHS) under grant number UA3MC11055-07, Autism Intervention Research Networks, with total costs $1,999,997. This information or content and conclusions are those of the author and should not be construed as the official position or policy of, nor should any endorsements be inferred by HRSA, HHS or the U.S. Government. Social network analytical support was provided by an NIH Social Networks and Health Fellowship training grant (R25HD079352).</a:t>
            </a:r>
          </a:p>
        </p:txBody>
      </p:sp>
      <p:grpSp>
        <p:nvGrpSpPr>
          <p:cNvPr id="43" name="Group 42">
            <a:extLst>
              <a:ext uri="{FF2B5EF4-FFF2-40B4-BE49-F238E27FC236}">
                <a16:creationId xmlns:a16="http://schemas.microsoft.com/office/drawing/2014/main" id="{8B9DA0A9-1D36-47EF-B2E9-19A6D9A14962}"/>
              </a:ext>
            </a:extLst>
          </p:cNvPr>
          <p:cNvGrpSpPr/>
          <p:nvPr/>
        </p:nvGrpSpPr>
        <p:grpSpPr>
          <a:xfrm>
            <a:off x="507563" y="26397862"/>
            <a:ext cx="31313081" cy="14198295"/>
            <a:chOff x="21913469" y="3249546"/>
            <a:chExt cx="10469980" cy="14190724"/>
          </a:xfrm>
        </p:grpSpPr>
        <p:sp>
          <p:nvSpPr>
            <p:cNvPr id="63" name="Rectangle 62">
              <a:extLst>
                <a:ext uri="{FF2B5EF4-FFF2-40B4-BE49-F238E27FC236}">
                  <a16:creationId xmlns:a16="http://schemas.microsoft.com/office/drawing/2014/main" id="{CCE1E7E9-027A-4A64-932A-6B7CA92FB77A}"/>
                </a:ext>
              </a:extLst>
            </p:cNvPr>
            <p:cNvSpPr/>
            <p:nvPr/>
          </p:nvSpPr>
          <p:spPr>
            <a:xfrm>
              <a:off x="21913469" y="3249546"/>
              <a:ext cx="10469820" cy="979942"/>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Exemplar Networks</a:t>
              </a:r>
            </a:p>
          </p:txBody>
        </p:sp>
        <p:sp>
          <p:nvSpPr>
            <p:cNvPr id="144" name="Rectangle 143">
              <a:extLst>
                <a:ext uri="{FF2B5EF4-FFF2-40B4-BE49-F238E27FC236}">
                  <a16:creationId xmlns:a16="http://schemas.microsoft.com/office/drawing/2014/main" id="{71EB94DF-D5BC-4380-B11A-AEAC5F299C33}"/>
                </a:ext>
              </a:extLst>
            </p:cNvPr>
            <p:cNvSpPr/>
            <p:nvPr/>
          </p:nvSpPr>
          <p:spPr>
            <a:xfrm>
              <a:off x="21913469" y="4615630"/>
              <a:ext cx="10469980" cy="12824640"/>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endParaRPr lang="en-US" sz="1476" dirty="0">
                <a:latin typeface="Arial" panose="020B0604020202020204" pitchFamily="34" charset="0"/>
                <a:cs typeface="Arial" panose="020B0604020202020204" pitchFamily="34" charset="0"/>
              </a:endParaRPr>
            </a:p>
          </p:txBody>
        </p:sp>
      </p:grpSp>
      <p:grpSp>
        <p:nvGrpSpPr>
          <p:cNvPr id="165" name="Group 164">
            <a:extLst>
              <a:ext uri="{FF2B5EF4-FFF2-40B4-BE49-F238E27FC236}">
                <a16:creationId xmlns:a16="http://schemas.microsoft.com/office/drawing/2014/main" id="{3A8FB5EF-45BF-4B5E-AA1B-3FA377C9C829}"/>
              </a:ext>
            </a:extLst>
          </p:cNvPr>
          <p:cNvGrpSpPr/>
          <p:nvPr/>
        </p:nvGrpSpPr>
        <p:grpSpPr>
          <a:xfrm>
            <a:off x="500228" y="3677965"/>
            <a:ext cx="15237488" cy="22062144"/>
            <a:chOff x="5728490" y="2528344"/>
            <a:chExt cx="5272114" cy="16196685"/>
          </a:xfrm>
        </p:grpSpPr>
        <p:grpSp>
          <p:nvGrpSpPr>
            <p:cNvPr id="166" name="Group 165">
              <a:extLst>
                <a:ext uri="{FF2B5EF4-FFF2-40B4-BE49-F238E27FC236}">
                  <a16:creationId xmlns:a16="http://schemas.microsoft.com/office/drawing/2014/main" id="{14378100-1556-441A-B57E-D70EB10A53D5}"/>
                </a:ext>
              </a:extLst>
            </p:cNvPr>
            <p:cNvGrpSpPr/>
            <p:nvPr/>
          </p:nvGrpSpPr>
          <p:grpSpPr>
            <a:xfrm>
              <a:off x="5732484" y="7084623"/>
              <a:ext cx="5259519" cy="2840264"/>
              <a:chOff x="-23991248" y="3216673"/>
              <a:chExt cx="5732038" cy="5680525"/>
            </a:xfrm>
          </p:grpSpPr>
          <p:sp>
            <p:nvSpPr>
              <p:cNvPr id="173" name="Rectangle 172">
                <a:extLst>
                  <a:ext uri="{FF2B5EF4-FFF2-40B4-BE49-F238E27FC236}">
                    <a16:creationId xmlns:a16="http://schemas.microsoft.com/office/drawing/2014/main" id="{891908D5-261C-4149-94EF-A760CD49A453}"/>
                  </a:ext>
                </a:extLst>
              </p:cNvPr>
              <p:cNvSpPr/>
              <p:nvPr/>
            </p:nvSpPr>
            <p:spPr>
              <a:xfrm>
                <a:off x="-23989375" y="5141823"/>
                <a:ext cx="5730165" cy="3755375"/>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pPr marL="337482" indent="-337482">
                  <a:spcBef>
                    <a:spcPts val="738"/>
                  </a:spcBef>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Demonstrate measurement of networks of communication and resource sharing from electronic activity of team members</a:t>
                </a:r>
              </a:p>
              <a:p>
                <a:pPr marL="337482" indent="-337482">
                  <a:spcBef>
                    <a:spcPts val="738"/>
                  </a:spcBef>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Examine how electronic communication reports can support team interactions.</a:t>
                </a:r>
              </a:p>
              <a:p>
                <a:pPr>
                  <a:spcBef>
                    <a:spcPts val="738"/>
                  </a:spcBef>
                </a:pPr>
                <a:endParaRPr lang="en-US" sz="3600" b="1" dirty="0">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D4845A7F-8158-430E-AEE9-2F2AC48B821E}"/>
                  </a:ext>
                </a:extLst>
              </p:cNvPr>
              <p:cNvSpPr/>
              <p:nvPr/>
            </p:nvSpPr>
            <p:spPr>
              <a:xfrm>
                <a:off x="-23991248" y="3216673"/>
                <a:ext cx="5727273" cy="161004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Objectives</a:t>
                </a:r>
              </a:p>
            </p:txBody>
          </p:sp>
        </p:grpSp>
        <p:grpSp>
          <p:nvGrpSpPr>
            <p:cNvPr id="167" name="Group 166">
              <a:extLst>
                <a:ext uri="{FF2B5EF4-FFF2-40B4-BE49-F238E27FC236}">
                  <a16:creationId xmlns:a16="http://schemas.microsoft.com/office/drawing/2014/main" id="{4F9CB4C1-EABB-4188-9734-1774E9D22D0B}"/>
                </a:ext>
              </a:extLst>
            </p:cNvPr>
            <p:cNvGrpSpPr/>
            <p:nvPr/>
          </p:nvGrpSpPr>
          <p:grpSpPr>
            <a:xfrm>
              <a:off x="5728490" y="2528344"/>
              <a:ext cx="5246295" cy="4133098"/>
              <a:chOff x="-23945251" y="4957470"/>
              <a:chExt cx="6124510" cy="8031502"/>
            </a:xfrm>
          </p:grpSpPr>
          <p:sp>
            <p:nvSpPr>
              <p:cNvPr id="171" name="Rectangle 170">
                <a:extLst>
                  <a:ext uri="{FF2B5EF4-FFF2-40B4-BE49-F238E27FC236}">
                    <a16:creationId xmlns:a16="http://schemas.microsoft.com/office/drawing/2014/main" id="{9CA425F8-8B55-4D3F-90C2-A3E85B57D133}"/>
                  </a:ext>
                </a:extLst>
              </p:cNvPr>
              <p:cNvSpPr/>
              <p:nvPr/>
            </p:nvSpPr>
            <p:spPr>
              <a:xfrm>
                <a:off x="-23945251" y="6859320"/>
                <a:ext cx="6124510" cy="6129652"/>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pPr marL="337482" indent="-337482">
                  <a:spcBef>
                    <a:spcPts val="738"/>
                  </a:spcBef>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Few online communication tools for teams working with children with autism have been developed. </a:t>
                </a:r>
              </a:p>
              <a:p>
                <a:pPr marL="337482" indent="-337482">
                  <a:spcBef>
                    <a:spcPts val="738"/>
                  </a:spcBef>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There are no standard measures of team interaction on digital interfaces and no studies have investigated their effects on collaboration.</a:t>
                </a:r>
              </a:p>
              <a:p>
                <a:pPr marL="337482" indent="-337482">
                  <a:spcBef>
                    <a:spcPts val="738"/>
                  </a:spcBef>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Measurement of interactions will provide new knowledge about the impact of digital interfaces on care coordination and outcomes. </a:t>
                </a:r>
                <a:endParaRPr lang="en-US" sz="3600" b="1"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F4F79E27-7303-4BF0-B4A7-513CFD9EA15B}"/>
                  </a:ext>
                </a:extLst>
              </p:cNvPr>
              <p:cNvSpPr/>
              <p:nvPr/>
            </p:nvSpPr>
            <p:spPr>
              <a:xfrm>
                <a:off x="-23945251" y="4957470"/>
                <a:ext cx="6124510" cy="156713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Background</a:t>
                </a:r>
              </a:p>
            </p:txBody>
          </p:sp>
        </p:grpSp>
        <p:grpSp>
          <p:nvGrpSpPr>
            <p:cNvPr id="168" name="Group 167">
              <a:extLst>
                <a:ext uri="{FF2B5EF4-FFF2-40B4-BE49-F238E27FC236}">
                  <a16:creationId xmlns:a16="http://schemas.microsoft.com/office/drawing/2014/main" id="{6835BA74-4E24-4300-8531-2A997ED21A8F}"/>
                </a:ext>
              </a:extLst>
            </p:cNvPr>
            <p:cNvGrpSpPr/>
            <p:nvPr/>
          </p:nvGrpSpPr>
          <p:grpSpPr>
            <a:xfrm>
              <a:off x="5741382" y="10409593"/>
              <a:ext cx="5259222" cy="8315436"/>
              <a:chOff x="-23957704" y="19842853"/>
              <a:chExt cx="12270139" cy="16630871"/>
            </a:xfrm>
          </p:grpSpPr>
          <p:sp>
            <p:nvSpPr>
              <p:cNvPr id="169" name="Rectangle 168">
                <a:extLst>
                  <a:ext uri="{FF2B5EF4-FFF2-40B4-BE49-F238E27FC236}">
                    <a16:creationId xmlns:a16="http://schemas.microsoft.com/office/drawing/2014/main" id="{457D716C-D884-469B-9D73-690D16322D61}"/>
                  </a:ext>
                </a:extLst>
              </p:cNvPr>
              <p:cNvSpPr/>
              <p:nvPr/>
            </p:nvSpPr>
            <p:spPr>
              <a:xfrm>
                <a:off x="-23954385" y="19842853"/>
                <a:ext cx="12266820" cy="1280161"/>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Methods</a:t>
                </a:r>
              </a:p>
            </p:txBody>
          </p:sp>
          <p:sp>
            <p:nvSpPr>
              <p:cNvPr id="170" name="Rectangle 169">
                <a:extLst>
                  <a:ext uri="{FF2B5EF4-FFF2-40B4-BE49-F238E27FC236}">
                    <a16:creationId xmlns:a16="http://schemas.microsoft.com/office/drawing/2014/main" id="{0AF5932A-4454-4083-889D-C0A337B31F1E}"/>
                  </a:ext>
                </a:extLst>
              </p:cNvPr>
              <p:cNvSpPr/>
              <p:nvPr/>
            </p:nvSpPr>
            <p:spPr>
              <a:xfrm>
                <a:off x="-23957704" y="21478750"/>
                <a:ext cx="12266821" cy="14994974"/>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pPr marL="449976" indent="-449976">
                  <a:spcAft>
                    <a:spcPts val="984"/>
                  </a:spcAft>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We asked autism support teams to use a social networking application designed to facilitate communication between teachers and parents</a:t>
                </a:r>
              </a:p>
              <a:p>
                <a:pPr marL="449976" indent="-449976">
                  <a:spcAft>
                    <a:spcPts val="984"/>
                  </a:spcAft>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Team members could use the app to create and share calendar events, links, documents, pictures, and resources that work for the child.</a:t>
                </a:r>
              </a:p>
              <a:p>
                <a:pPr marL="449976" indent="-449976">
                  <a:spcAft>
                    <a:spcPts val="984"/>
                  </a:spcAft>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Teams used the tool during the implementation of two multi-site interventions: </a:t>
                </a:r>
              </a:p>
              <a:p>
                <a:pPr marL="1024601" lvl="1" indent="-571500">
                  <a:spcAft>
                    <a:spcPts val="984"/>
                  </a:spcAft>
                  <a:buFont typeface="Courier New" panose="02070309020205020404" pitchFamily="49" charset="0"/>
                  <a:buChar char="o"/>
                </a:pPr>
                <a:r>
                  <a:rPr lang="en-US" sz="3600" dirty="0">
                    <a:solidFill>
                      <a:schemeClr val="tx1"/>
                    </a:solidFill>
                    <a:latin typeface="Arial" panose="020B0604020202020204" pitchFamily="34" charset="0"/>
                    <a:cs typeface="Arial" panose="020B0604020202020204" pitchFamily="34" charset="0"/>
                  </a:rPr>
                  <a:t>A school transition support intervention implemented before, during, and after the child’s transition between schools </a:t>
                </a:r>
              </a:p>
              <a:p>
                <a:pPr marL="1024601" lvl="1" indent="-571500">
                  <a:spcAft>
                    <a:spcPts val="984"/>
                  </a:spcAft>
                  <a:buFont typeface="Courier New" panose="02070309020205020404" pitchFamily="49" charset="0"/>
                  <a:buChar char="o"/>
                </a:pPr>
                <a:r>
                  <a:rPr lang="en-US" sz="3600" dirty="0">
                    <a:solidFill>
                      <a:schemeClr val="tx1"/>
                    </a:solidFill>
                    <a:latin typeface="Arial" panose="020B0604020202020204" pitchFamily="34" charset="0"/>
                    <a:cs typeface="Arial" panose="020B0604020202020204" pitchFamily="34" charset="0"/>
                  </a:rPr>
                  <a:t>A parent support and education intervention implemented post diagnosis for families without services. </a:t>
                </a:r>
              </a:p>
              <a:p>
                <a:pPr marL="570283" lvl="1" indent="-499974">
                  <a:spcAft>
                    <a:spcPts val="984"/>
                  </a:spcAft>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Data was collected from the application and transformed using R to describe activity and communication between each of the teams</a:t>
                </a:r>
                <a:endParaRPr lang="en-US" sz="3600" strike="sngStrike" dirty="0">
                  <a:solidFill>
                    <a:schemeClr val="tx1"/>
                  </a:solidFill>
                  <a:latin typeface="Arial" panose="020B0604020202020204" pitchFamily="34" charset="0"/>
                  <a:cs typeface="Arial" panose="020B0604020202020204" pitchFamily="34" charset="0"/>
                </a:endParaRPr>
              </a:p>
              <a:p>
                <a:pPr marL="570283" lvl="1" indent="-499974">
                  <a:spcAft>
                    <a:spcPts val="984"/>
                  </a:spcAft>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We developed a method to map digital social networks to study team dynamics on digital interfaces.</a:t>
                </a:r>
                <a:endParaRPr lang="en-US" sz="3600" strike="sngStrike" dirty="0">
                  <a:solidFill>
                    <a:schemeClr val="tx1"/>
                  </a:solidFill>
                  <a:latin typeface="Arial" panose="020B0604020202020204" pitchFamily="34" charset="0"/>
                  <a:cs typeface="Arial" panose="020B0604020202020204" pitchFamily="34" charset="0"/>
                </a:endParaRPr>
              </a:p>
              <a:p>
                <a:pPr marL="570283" lvl="1" indent="-499974">
                  <a:spcAft>
                    <a:spcPts val="984"/>
                  </a:spcAft>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These reports were then given to site administrators to help them understand communication between participants</a:t>
                </a:r>
                <a:r>
                  <a:rPr lang="en-US" sz="3600" strike="sngStrike" dirty="0">
                    <a:solidFill>
                      <a:schemeClr val="tx1"/>
                    </a:solidFill>
                    <a:latin typeface="Arial" panose="020B0604020202020204" pitchFamily="34" charset="0"/>
                    <a:cs typeface="Arial" panose="020B0604020202020204" pitchFamily="34" charset="0"/>
                  </a:rPr>
                  <a:t> </a:t>
                </a:r>
                <a:endParaRPr lang="en-US" sz="3600" strike="sngStrike" dirty="0">
                  <a:solidFill>
                    <a:schemeClr val="tx1"/>
                  </a:solidFill>
                </a:endParaRPr>
              </a:p>
              <a:p>
                <a:pPr marL="570283" lvl="1" indent="-499974">
                  <a:spcAft>
                    <a:spcPts val="984"/>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p:txBody>
          </p:sp>
        </p:grpSp>
      </p:grpSp>
      <p:grpSp>
        <p:nvGrpSpPr>
          <p:cNvPr id="214" name="Group 213">
            <a:extLst>
              <a:ext uri="{FF2B5EF4-FFF2-40B4-BE49-F238E27FC236}">
                <a16:creationId xmlns:a16="http://schemas.microsoft.com/office/drawing/2014/main" id="{F121CA08-CA64-42D7-8A72-7F70FB0EC361}"/>
              </a:ext>
            </a:extLst>
          </p:cNvPr>
          <p:cNvGrpSpPr/>
          <p:nvPr/>
        </p:nvGrpSpPr>
        <p:grpSpPr>
          <a:xfrm>
            <a:off x="16590795" y="3682732"/>
            <a:ext cx="15276961" cy="5382287"/>
            <a:chOff x="-24018469" y="21886381"/>
            <a:chExt cx="6135383" cy="6000513"/>
          </a:xfrm>
        </p:grpSpPr>
        <p:sp>
          <p:nvSpPr>
            <p:cNvPr id="215" name="Rectangle 214">
              <a:extLst>
                <a:ext uri="{FF2B5EF4-FFF2-40B4-BE49-F238E27FC236}">
                  <a16:creationId xmlns:a16="http://schemas.microsoft.com/office/drawing/2014/main" id="{C26F36EE-F995-49B7-BB0F-C116D3318E29}"/>
                </a:ext>
              </a:extLst>
            </p:cNvPr>
            <p:cNvSpPr/>
            <p:nvPr/>
          </p:nvSpPr>
          <p:spPr>
            <a:xfrm>
              <a:off x="-24018467" y="21886381"/>
              <a:ext cx="6135381" cy="128016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Analysis</a:t>
              </a:r>
            </a:p>
          </p:txBody>
        </p:sp>
        <p:sp>
          <p:nvSpPr>
            <p:cNvPr id="216" name="Rectangle 215">
              <a:extLst>
                <a:ext uri="{FF2B5EF4-FFF2-40B4-BE49-F238E27FC236}">
                  <a16:creationId xmlns:a16="http://schemas.microsoft.com/office/drawing/2014/main" id="{39413A53-4153-4D47-8B8F-D43BB43311D6}"/>
                </a:ext>
              </a:extLst>
            </p:cNvPr>
            <p:cNvSpPr/>
            <p:nvPr/>
          </p:nvSpPr>
          <p:spPr>
            <a:xfrm>
              <a:off x="-24018469" y="23368577"/>
              <a:ext cx="6124565" cy="4518317"/>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pPr marL="337482" indent="-337482">
                <a:buFont typeface="Arial" panose="020B0604020202020204" pitchFamily="34" charset="0"/>
                <a:buChar char="•"/>
              </a:pPr>
              <a:r>
                <a:rPr lang="en-US" sz="3600" dirty="0">
                  <a:latin typeface="Arial" panose="020B0604020202020204" pitchFamily="34" charset="0"/>
                  <a:cs typeface="Arial" panose="020B0604020202020204" pitchFamily="34" charset="0"/>
                </a:rPr>
                <a:t>The data provided a clear picture of real time, actual communication of teams. </a:t>
              </a:r>
            </a:p>
            <a:p>
              <a:pPr marL="337482" indent="-337482">
                <a:buFont typeface="Arial" panose="020B0604020202020204" pitchFamily="34" charset="0"/>
                <a:buChar char="•"/>
              </a:pPr>
              <a:r>
                <a:rPr lang="en-US" sz="3600" dirty="0">
                  <a:latin typeface="Arial" panose="020B0604020202020204" pitchFamily="34" charset="0"/>
                  <a:cs typeface="Arial" panose="020B0604020202020204" pitchFamily="34" charset="0"/>
                </a:rPr>
                <a:t>Using R, data from these teams were used to build hover reports, describing </a:t>
              </a:r>
              <a:r>
                <a:rPr lang="en-US" sz="3600" dirty="0">
                  <a:solidFill>
                    <a:schemeClr val="tx1"/>
                  </a:solidFill>
                  <a:latin typeface="Arial" panose="020B0604020202020204" pitchFamily="34" charset="0"/>
                  <a:cs typeface="Arial" panose="020B0604020202020204" pitchFamily="34" charset="0"/>
                </a:rPr>
                <a:t>communication and activity of those teams. </a:t>
              </a:r>
            </a:p>
            <a:p>
              <a:pPr marL="337482" indent="-337482">
                <a:buFont typeface="Arial" panose="020B0604020202020204" pitchFamily="34" charset="0"/>
                <a:buChar char="•"/>
              </a:pPr>
              <a:r>
                <a:rPr lang="en-US" sz="3600" dirty="0">
                  <a:solidFill>
                    <a:schemeClr val="tx1"/>
                  </a:solidFill>
                  <a:latin typeface="Arial" panose="020B0604020202020204" pitchFamily="34" charset="0"/>
                  <a:cs typeface="Arial" panose="020B0604020202020204" pitchFamily="34" charset="0"/>
                </a:rPr>
                <a:t>We computed </a:t>
              </a:r>
              <a:r>
                <a:rPr lang="en-US" sz="3600" dirty="0">
                  <a:latin typeface="Arial" panose="020B0604020202020204" pitchFamily="34" charset="0"/>
                  <a:cs typeface="Arial" panose="020B0604020202020204" pitchFamily="34" charset="0"/>
                </a:rPr>
                <a:t>average counts of different types of interaction (e.g. posting a link to the team), as well as the average number of roles present on each team. </a:t>
              </a:r>
            </a:p>
            <a:p>
              <a:pPr>
                <a:spcBef>
                  <a:spcPts val="738"/>
                </a:spcBef>
                <a:spcAft>
                  <a:spcPts val="984"/>
                </a:spcAft>
              </a:pPr>
              <a:endParaRPr lang="en-US" sz="3200" dirty="0">
                <a:latin typeface="Arial" panose="020B0604020202020204" pitchFamily="34" charset="0"/>
                <a:cs typeface="Arial" panose="020B0604020202020204" pitchFamily="34" charset="0"/>
              </a:endParaRPr>
            </a:p>
            <a:p>
              <a:endParaRPr lang="en-US" sz="3200" dirty="0">
                <a:latin typeface="Arial" panose="020B0604020202020204" pitchFamily="34" charset="0"/>
                <a:cs typeface="Arial" panose="020B0604020202020204" pitchFamily="34" charset="0"/>
              </a:endParaRPr>
            </a:p>
          </p:txBody>
        </p:sp>
      </p:grpSp>
      <p:grpSp>
        <p:nvGrpSpPr>
          <p:cNvPr id="252" name="Group 251">
            <a:extLst>
              <a:ext uri="{FF2B5EF4-FFF2-40B4-BE49-F238E27FC236}">
                <a16:creationId xmlns:a16="http://schemas.microsoft.com/office/drawing/2014/main" id="{8C4EA512-371B-46F2-B9EF-24EC0EE3F8ED}"/>
              </a:ext>
            </a:extLst>
          </p:cNvPr>
          <p:cNvGrpSpPr/>
          <p:nvPr/>
        </p:nvGrpSpPr>
        <p:grpSpPr>
          <a:xfrm>
            <a:off x="16590795" y="15096138"/>
            <a:ext cx="15229848" cy="10642007"/>
            <a:chOff x="-27151602" y="22730915"/>
            <a:chExt cx="6108583" cy="11062939"/>
          </a:xfrm>
        </p:grpSpPr>
        <p:sp>
          <p:nvSpPr>
            <p:cNvPr id="256" name="Rectangle 255">
              <a:extLst>
                <a:ext uri="{FF2B5EF4-FFF2-40B4-BE49-F238E27FC236}">
                  <a16:creationId xmlns:a16="http://schemas.microsoft.com/office/drawing/2014/main" id="{35F0D513-FE70-4CAF-95C5-1D01F8947956}"/>
                </a:ext>
              </a:extLst>
            </p:cNvPr>
            <p:cNvSpPr/>
            <p:nvPr/>
          </p:nvSpPr>
          <p:spPr>
            <a:xfrm>
              <a:off x="-27139541" y="24082723"/>
              <a:ext cx="6096522" cy="9711131"/>
            </a:xfrm>
            <a:prstGeom prst="rect">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pPr>
                <a:spcAft>
                  <a:spcPts val="984"/>
                </a:spcAft>
              </a:pPr>
              <a:r>
                <a:rPr lang="en-US" sz="2362" i="1" dirty="0">
                  <a:latin typeface="Arial" panose="020B0604020202020204" pitchFamily="34" charset="0"/>
                  <a:cs typeface="Arial" panose="020B0604020202020204" pitchFamily="34" charset="0"/>
                </a:rPr>
                <a:t>. </a:t>
              </a:r>
            </a:p>
            <a:p>
              <a:pPr>
                <a:spcBef>
                  <a:spcPts val="738"/>
                </a:spcBef>
                <a:spcAft>
                  <a:spcPts val="984"/>
                </a:spcAft>
              </a:pPr>
              <a:endParaRPr lang="en-US" sz="2362" dirty="0">
                <a:latin typeface="Arial" panose="020B0604020202020204" pitchFamily="34" charset="0"/>
                <a:cs typeface="Arial" panose="020B0604020202020204" pitchFamily="34" charset="0"/>
              </a:endParaRPr>
            </a:p>
            <a:p>
              <a:pPr>
                <a:spcBef>
                  <a:spcPts val="738"/>
                </a:spcBef>
                <a:spcAft>
                  <a:spcPts val="984"/>
                </a:spcAft>
              </a:pPr>
              <a:endParaRPr lang="en-US" sz="2559" dirty="0">
                <a:latin typeface="Arial" panose="020B0604020202020204" pitchFamily="34" charset="0"/>
                <a:cs typeface="Arial" panose="020B0604020202020204" pitchFamily="34" charset="0"/>
              </a:endParaRPr>
            </a:p>
            <a:p>
              <a:pPr>
                <a:spcBef>
                  <a:spcPts val="738"/>
                </a:spcBef>
                <a:spcAft>
                  <a:spcPts val="984"/>
                </a:spcAft>
              </a:pPr>
              <a:endParaRPr lang="en-US" sz="2362" dirty="0">
                <a:latin typeface="Arial" panose="020B0604020202020204" pitchFamily="34" charset="0"/>
                <a:cs typeface="Arial" panose="020B0604020202020204" pitchFamily="34" charset="0"/>
              </a:endParaRPr>
            </a:p>
            <a:p>
              <a:endParaRPr lang="en-US" sz="1476" dirty="0">
                <a:latin typeface="Arial" panose="020B0604020202020204" pitchFamily="34" charset="0"/>
                <a:cs typeface="Arial" panose="020B0604020202020204" pitchFamily="34" charset="0"/>
              </a:endParaRPr>
            </a:p>
          </p:txBody>
        </p:sp>
        <p:sp>
          <p:nvSpPr>
            <p:cNvPr id="257" name="Rectangle 256">
              <a:extLst>
                <a:ext uri="{FF2B5EF4-FFF2-40B4-BE49-F238E27FC236}">
                  <a16:creationId xmlns:a16="http://schemas.microsoft.com/office/drawing/2014/main" id="{24E02213-5FB3-4C6D-A064-D917200A565D}"/>
                </a:ext>
              </a:extLst>
            </p:cNvPr>
            <p:cNvSpPr/>
            <p:nvPr/>
          </p:nvSpPr>
          <p:spPr>
            <a:xfrm>
              <a:off x="-27151602" y="22730915"/>
              <a:ext cx="6108391" cy="1143567"/>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Sample Descriptives</a:t>
              </a:r>
            </a:p>
          </p:txBody>
        </p:sp>
      </p:grpSp>
      <p:pic>
        <p:nvPicPr>
          <p:cNvPr id="39" name="Picture 38">
            <a:extLst>
              <a:ext uri="{FF2B5EF4-FFF2-40B4-BE49-F238E27FC236}">
                <a16:creationId xmlns:a16="http://schemas.microsoft.com/office/drawing/2014/main" id="{157458B2-58ED-40A6-92FE-76C6EA753B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3736" y="41284880"/>
            <a:ext cx="4003708" cy="1612604"/>
          </a:xfrm>
          <a:prstGeom prst="rect">
            <a:avLst/>
          </a:prstGeom>
        </p:spPr>
      </p:pic>
      <p:sp>
        <p:nvSpPr>
          <p:cNvPr id="3" name="TextBox 2">
            <a:extLst>
              <a:ext uri="{FF2B5EF4-FFF2-40B4-BE49-F238E27FC236}">
                <a16:creationId xmlns:a16="http://schemas.microsoft.com/office/drawing/2014/main" id="{EBFDE8C0-DB30-4C77-B77D-E0923F6DDBC2}"/>
              </a:ext>
            </a:extLst>
          </p:cNvPr>
          <p:cNvSpPr txBox="1"/>
          <p:nvPr/>
        </p:nvSpPr>
        <p:spPr>
          <a:xfrm>
            <a:off x="2026443" y="28336656"/>
            <a:ext cx="12193177" cy="584775"/>
          </a:xfrm>
          <a:prstGeom prst="rect">
            <a:avLst/>
          </a:prstGeom>
          <a:noFill/>
        </p:spPr>
        <p:txBody>
          <a:bodyPr wrap="square" rtlCol="0">
            <a:spAutoFit/>
          </a:bodyPr>
          <a:lstStyle/>
          <a:p>
            <a:pPr algn="ctr"/>
            <a:r>
              <a:rPr lang="en-US" sz="3200" b="1" dirty="0"/>
              <a:t>Example 1: Few supporters with moderate network engagement</a:t>
            </a:r>
          </a:p>
        </p:txBody>
      </p:sp>
      <p:sp>
        <p:nvSpPr>
          <p:cNvPr id="44" name="TextBox 43">
            <a:extLst>
              <a:ext uri="{FF2B5EF4-FFF2-40B4-BE49-F238E27FC236}">
                <a16:creationId xmlns:a16="http://schemas.microsoft.com/office/drawing/2014/main" id="{137E5298-BB0E-4CA9-81BD-CA490173D439}"/>
              </a:ext>
            </a:extLst>
          </p:cNvPr>
          <p:cNvSpPr txBox="1"/>
          <p:nvPr/>
        </p:nvSpPr>
        <p:spPr>
          <a:xfrm>
            <a:off x="18179666" y="28336656"/>
            <a:ext cx="12193177" cy="584775"/>
          </a:xfrm>
          <a:prstGeom prst="rect">
            <a:avLst/>
          </a:prstGeom>
          <a:noFill/>
        </p:spPr>
        <p:txBody>
          <a:bodyPr wrap="square" rtlCol="0">
            <a:spAutoFit/>
          </a:bodyPr>
          <a:lstStyle/>
          <a:p>
            <a:pPr algn="ctr"/>
            <a:r>
              <a:rPr lang="en-US" sz="3200" b="1" dirty="0"/>
              <a:t>Example 2: Many supporters with higher network engagement</a:t>
            </a:r>
          </a:p>
        </p:txBody>
      </p:sp>
      <p:graphicFrame>
        <p:nvGraphicFramePr>
          <p:cNvPr id="8" name="Table 7">
            <a:extLst>
              <a:ext uri="{FF2B5EF4-FFF2-40B4-BE49-F238E27FC236}">
                <a16:creationId xmlns:a16="http://schemas.microsoft.com/office/drawing/2014/main" id="{8829B881-1D20-4612-BDDC-9DD90BE043FD}"/>
              </a:ext>
            </a:extLst>
          </p:cNvPr>
          <p:cNvGraphicFramePr>
            <a:graphicFrameLocks noGrp="1"/>
          </p:cNvGraphicFramePr>
          <p:nvPr>
            <p:extLst>
              <p:ext uri="{D42A27DB-BD31-4B8C-83A1-F6EECF244321}">
                <p14:modId xmlns:p14="http://schemas.microsoft.com/office/powerpoint/2010/main" val="4195208470"/>
              </p:ext>
            </p:extLst>
          </p:nvPr>
        </p:nvGraphicFramePr>
        <p:xfrm>
          <a:off x="16896301" y="16581104"/>
          <a:ext cx="14759902" cy="9007838"/>
        </p:xfrm>
        <a:graphic>
          <a:graphicData uri="http://schemas.openxmlformats.org/drawingml/2006/table">
            <a:tbl>
              <a:tblPr>
                <a:tableStyleId>{5C22544A-7EE6-4342-B048-85BDC9FD1C3A}</a:tableStyleId>
              </a:tblPr>
              <a:tblGrid>
                <a:gridCol w="9142448">
                  <a:extLst>
                    <a:ext uri="{9D8B030D-6E8A-4147-A177-3AD203B41FA5}">
                      <a16:colId xmlns:a16="http://schemas.microsoft.com/office/drawing/2014/main" val="1016892072"/>
                    </a:ext>
                  </a:extLst>
                </a:gridCol>
                <a:gridCol w="2848966">
                  <a:extLst>
                    <a:ext uri="{9D8B030D-6E8A-4147-A177-3AD203B41FA5}">
                      <a16:colId xmlns:a16="http://schemas.microsoft.com/office/drawing/2014/main" val="2029265385"/>
                    </a:ext>
                  </a:extLst>
                </a:gridCol>
                <a:gridCol w="2768488">
                  <a:extLst>
                    <a:ext uri="{9D8B030D-6E8A-4147-A177-3AD203B41FA5}">
                      <a16:colId xmlns:a16="http://schemas.microsoft.com/office/drawing/2014/main" val="3036143979"/>
                    </a:ext>
                  </a:extLst>
                </a:gridCol>
              </a:tblGrid>
              <a:tr h="643417">
                <a:tc>
                  <a:txBody>
                    <a:bodyPr/>
                    <a:lstStyle/>
                    <a:p>
                      <a:pPr algn="l" fontAlgn="b"/>
                      <a:r>
                        <a:rPr lang="en-US" sz="3200" u="none" strike="noStrike" dirty="0">
                          <a:effectLst/>
                        </a:rPr>
                        <a:t>Table 1. Sample Description (n = 10)</a:t>
                      </a:r>
                      <a:endParaRPr lang="en-US" sz="3200" b="0" i="0" u="none" strike="noStrike" dirty="0">
                        <a:solidFill>
                          <a:srgbClr val="000000"/>
                        </a:solidFill>
                        <a:effectLst/>
                        <a:latin typeface="Calibri" panose="020F0502020204030204" pitchFamily="34" charset="0"/>
                      </a:endParaRPr>
                    </a:p>
                  </a:txBody>
                  <a:tcPr marL="9375" marR="9375" marT="9375" marB="0" anchor="b">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375" marR="9375" marT="9375" marB="0" anchor="b">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a:effectLst/>
                        </a:rPr>
                        <a:t> </a:t>
                      </a:r>
                      <a:endParaRPr lang="en-US" sz="3200" b="0" i="0" u="none" strike="noStrike">
                        <a:solidFill>
                          <a:srgbClr val="000000"/>
                        </a:solidFill>
                        <a:effectLst/>
                        <a:latin typeface="Calibri" panose="020F0502020204030204" pitchFamily="34" charset="0"/>
                      </a:endParaRPr>
                    </a:p>
                  </a:txBody>
                  <a:tcPr marL="9375" marR="9375" marT="937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008235"/>
                  </a:ext>
                </a:extLst>
              </a:tr>
              <a:tr h="643417">
                <a:tc>
                  <a:txBody>
                    <a:bodyPr/>
                    <a:lstStyle/>
                    <a:p>
                      <a:pPr algn="l"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375" marR="9375" marT="937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1" u="none" strike="noStrike" dirty="0">
                          <a:effectLst/>
                        </a:rPr>
                        <a:t>M</a:t>
                      </a:r>
                      <a:endParaRPr lang="en-US" sz="3200" b="0" i="1" u="none" strike="noStrike" dirty="0">
                        <a:solidFill>
                          <a:srgbClr val="000000"/>
                        </a:solidFill>
                        <a:effectLst/>
                        <a:latin typeface="Calibri" panose="020F0502020204030204" pitchFamily="34" charset="0"/>
                      </a:endParaRPr>
                    </a:p>
                  </a:txBody>
                  <a:tcPr marL="9375" marR="9375" marT="937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3200" b="0" i="1" u="none" strike="noStrike" dirty="0">
                          <a:effectLst/>
                        </a:rPr>
                        <a:t>SD</a:t>
                      </a:r>
                      <a:endParaRPr lang="en-US" sz="3200" b="0" i="1" u="none" strike="noStrike" dirty="0">
                        <a:solidFill>
                          <a:srgbClr val="000000"/>
                        </a:solidFill>
                        <a:effectLst/>
                        <a:latin typeface="Calibri" panose="020F0502020204030204" pitchFamily="34" charset="0"/>
                      </a:endParaRPr>
                    </a:p>
                  </a:txBody>
                  <a:tcPr marL="9375" marR="9375" marT="937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104963"/>
                  </a:ext>
                </a:extLst>
              </a:tr>
              <a:tr h="643417">
                <a:tc>
                  <a:txBody>
                    <a:bodyPr/>
                    <a:lstStyle/>
                    <a:p>
                      <a:pPr algn="l" fontAlgn="b"/>
                      <a:r>
                        <a:rPr lang="en-US" sz="3200" u="none" strike="noStrike" dirty="0">
                          <a:effectLst/>
                        </a:rPr>
                        <a:t>Team Size</a:t>
                      </a:r>
                      <a:endParaRPr lang="en-US" sz="3200" b="0" i="0" u="none" strike="noStrike" dirty="0">
                        <a:solidFill>
                          <a:srgbClr val="000000"/>
                        </a:solidFill>
                        <a:effectLst/>
                        <a:latin typeface="Calibri" panose="020F0502020204030204" pitchFamily="34" charset="0"/>
                      </a:endParaRPr>
                    </a:p>
                  </a:txBody>
                  <a:tcPr marL="9375" marR="9375" marT="9375" marB="0" anchor="b">
                    <a:lnT w="12700" cap="flat" cmpd="sng" algn="ctr">
                      <a:solidFill>
                        <a:schemeClr val="tx1"/>
                      </a:solidFill>
                      <a:prstDash val="solid"/>
                      <a:round/>
                      <a:headEnd type="none" w="med" len="med"/>
                      <a:tailEnd type="none" w="med" len="med"/>
                    </a:lnT>
                    <a:noFill/>
                  </a:tcPr>
                </a:tc>
                <a:tc>
                  <a:txBody>
                    <a:bodyPr/>
                    <a:lstStyle/>
                    <a:p>
                      <a:pPr algn="ctr" fontAlgn="b"/>
                      <a:r>
                        <a:rPr lang="en-US" sz="3200" u="none" strike="noStrike">
                          <a:effectLst/>
                        </a:rPr>
                        <a:t>6.40</a:t>
                      </a:r>
                      <a:endParaRPr lang="en-US" sz="3200" b="0" i="0" u="none" strike="noStrike">
                        <a:solidFill>
                          <a:srgbClr val="000000"/>
                        </a:solidFill>
                        <a:effectLst/>
                        <a:latin typeface="Calibri" panose="020F0502020204030204" pitchFamily="34" charset="0"/>
                      </a:endParaRPr>
                    </a:p>
                  </a:txBody>
                  <a:tcPr marL="9375" marR="9375" marT="9375" marB="0" anchor="b">
                    <a:lnT w="12700" cap="flat" cmpd="sng" algn="ctr">
                      <a:solidFill>
                        <a:schemeClr val="tx1"/>
                      </a:solidFill>
                      <a:prstDash val="solid"/>
                      <a:round/>
                      <a:headEnd type="none" w="med" len="med"/>
                      <a:tailEnd type="none" w="med" len="med"/>
                    </a:lnT>
                    <a:noFill/>
                  </a:tcPr>
                </a:tc>
                <a:tc>
                  <a:txBody>
                    <a:bodyPr/>
                    <a:lstStyle/>
                    <a:p>
                      <a:pPr algn="ctr" fontAlgn="b"/>
                      <a:r>
                        <a:rPr lang="en-US" sz="3200" u="none" strike="noStrike" dirty="0">
                          <a:effectLst/>
                        </a:rPr>
                        <a:t>3.03</a:t>
                      </a:r>
                      <a:endParaRPr lang="en-US" sz="3200" b="0" i="0" u="none" strike="noStrike" dirty="0">
                        <a:solidFill>
                          <a:srgbClr val="000000"/>
                        </a:solidFill>
                        <a:effectLst/>
                        <a:latin typeface="Calibri" panose="020F0502020204030204" pitchFamily="34" charset="0"/>
                      </a:endParaRPr>
                    </a:p>
                  </a:txBody>
                  <a:tcPr marL="9375" marR="9375" marT="9375" marB="0" anchor="b">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52893065"/>
                  </a:ext>
                </a:extLst>
              </a:tr>
              <a:tr h="643417">
                <a:tc>
                  <a:txBody>
                    <a:bodyPr/>
                    <a:lstStyle/>
                    <a:p>
                      <a:pPr algn="l" fontAlgn="b"/>
                      <a:r>
                        <a:rPr lang="en-US" sz="3200" u="none" strike="noStrike" dirty="0">
                          <a:effectLst/>
                        </a:rPr>
                        <a:t># of Events Posted</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0.49</a:t>
                      </a:r>
                      <a:endParaRPr lang="en-US" sz="3200" b="0" i="0" u="none" strike="noStrike">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0.55</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954033777"/>
                  </a:ext>
                </a:extLst>
              </a:tr>
              <a:tr h="643417">
                <a:tc>
                  <a:txBody>
                    <a:bodyPr/>
                    <a:lstStyle/>
                    <a:p>
                      <a:pPr algn="l" fontAlgn="b"/>
                      <a:r>
                        <a:rPr lang="en-US" sz="3200" u="none" strike="noStrike" dirty="0">
                          <a:effectLst/>
                        </a:rPr>
                        <a:t># of Links Posted</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0.42</a:t>
                      </a:r>
                      <a:endParaRPr lang="en-US" sz="3200" b="0" i="0" u="none" strike="noStrike">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0.50</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2412554898"/>
                  </a:ext>
                </a:extLst>
              </a:tr>
              <a:tr h="643417">
                <a:tc>
                  <a:txBody>
                    <a:bodyPr/>
                    <a:lstStyle/>
                    <a:p>
                      <a:pPr algn="l" fontAlgn="b"/>
                      <a:r>
                        <a:rPr lang="en-US" sz="3200" u="none" strike="noStrike" dirty="0">
                          <a:effectLst/>
                        </a:rPr>
                        <a:t># of Comments Made</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dirty="0">
                          <a:effectLst/>
                        </a:rPr>
                        <a:t>0.69</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0.52</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3742388830"/>
                  </a:ext>
                </a:extLst>
              </a:tr>
              <a:tr h="643417">
                <a:tc>
                  <a:txBody>
                    <a:bodyPr/>
                    <a:lstStyle/>
                    <a:p>
                      <a:pPr algn="l" fontAlgn="b"/>
                      <a:r>
                        <a:rPr lang="en-US" sz="3200" u="none" strike="noStrike" dirty="0">
                          <a:effectLst/>
                        </a:rPr>
                        <a:t>Team Role Configuration</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dirty="0">
                          <a:effectLst/>
                        </a:rPr>
                        <a:t> </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 </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4232116922"/>
                  </a:ext>
                </a:extLst>
              </a:tr>
              <a:tr h="643417">
                <a:tc>
                  <a:txBody>
                    <a:bodyPr/>
                    <a:lstStyle/>
                    <a:p>
                      <a:pPr algn="l" fontAlgn="b"/>
                      <a:r>
                        <a:rPr lang="en-US" sz="3200" u="none" strike="noStrike" dirty="0">
                          <a:effectLst/>
                        </a:rPr>
                        <a:t># of Clinical Staff</a:t>
                      </a:r>
                      <a:endParaRPr lang="en-US" sz="3200" b="0" i="0" u="none" strike="noStrike" dirty="0">
                        <a:solidFill>
                          <a:srgbClr val="000000"/>
                        </a:solidFill>
                        <a:effectLst/>
                        <a:latin typeface="Calibri" panose="020F0502020204030204" pitchFamily="34" charset="0"/>
                      </a:endParaRPr>
                    </a:p>
                  </a:txBody>
                  <a:tcPr marL="253119" marR="9375" marT="9375" marB="0" anchor="b">
                    <a:noFill/>
                  </a:tcPr>
                </a:tc>
                <a:tc>
                  <a:txBody>
                    <a:bodyPr/>
                    <a:lstStyle/>
                    <a:p>
                      <a:pPr algn="ctr" fontAlgn="b"/>
                      <a:r>
                        <a:rPr lang="en-US" sz="3200" u="none" strike="noStrike" dirty="0">
                          <a:effectLst/>
                        </a:rPr>
                        <a:t>0.80</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dirty="0">
                          <a:effectLst/>
                        </a:rPr>
                        <a:t>1.48</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3310064622"/>
                  </a:ext>
                </a:extLst>
              </a:tr>
              <a:tr h="643417">
                <a:tc>
                  <a:txBody>
                    <a:bodyPr/>
                    <a:lstStyle/>
                    <a:p>
                      <a:pPr algn="l" fontAlgn="b"/>
                      <a:r>
                        <a:rPr lang="en-US" sz="3200" u="none" strike="noStrike" dirty="0">
                          <a:effectLst/>
                        </a:rPr>
                        <a:t># of Educational Provider</a:t>
                      </a:r>
                      <a:endParaRPr lang="en-US" sz="3200" b="0" i="0" u="none" strike="noStrike" dirty="0">
                        <a:solidFill>
                          <a:srgbClr val="000000"/>
                        </a:solidFill>
                        <a:effectLst/>
                        <a:latin typeface="Calibri" panose="020F0502020204030204" pitchFamily="34" charset="0"/>
                      </a:endParaRPr>
                    </a:p>
                  </a:txBody>
                  <a:tcPr marL="253119" marR="9375" marT="9375" marB="0" anchor="b">
                    <a:noFill/>
                  </a:tcPr>
                </a:tc>
                <a:tc>
                  <a:txBody>
                    <a:bodyPr/>
                    <a:lstStyle/>
                    <a:p>
                      <a:pPr algn="ctr" fontAlgn="b"/>
                      <a:r>
                        <a:rPr lang="en-US" sz="3200" u="none" strike="noStrike">
                          <a:effectLst/>
                        </a:rPr>
                        <a:t>1.20</a:t>
                      </a:r>
                      <a:endParaRPr lang="en-US" sz="3200" b="0" i="0" u="none" strike="noStrike">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1.23</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2914266355"/>
                  </a:ext>
                </a:extLst>
              </a:tr>
              <a:tr h="643417">
                <a:tc>
                  <a:txBody>
                    <a:bodyPr/>
                    <a:lstStyle/>
                    <a:p>
                      <a:pPr algn="l" fontAlgn="b"/>
                      <a:r>
                        <a:rPr lang="en-US" sz="3200" u="none" strike="noStrike" dirty="0">
                          <a:effectLst/>
                        </a:rPr>
                        <a:t># of Parent</a:t>
                      </a:r>
                      <a:endParaRPr lang="en-US" sz="3200" b="0" i="0" u="none" strike="noStrike" dirty="0">
                        <a:solidFill>
                          <a:srgbClr val="000000"/>
                        </a:solidFill>
                        <a:effectLst/>
                        <a:latin typeface="Calibri" panose="020F0502020204030204" pitchFamily="34" charset="0"/>
                      </a:endParaRPr>
                    </a:p>
                  </a:txBody>
                  <a:tcPr marL="253119" marR="9375" marT="9375" marB="0" anchor="b">
                    <a:noFill/>
                  </a:tcPr>
                </a:tc>
                <a:tc>
                  <a:txBody>
                    <a:bodyPr/>
                    <a:lstStyle/>
                    <a:p>
                      <a:pPr algn="ctr" fontAlgn="b"/>
                      <a:r>
                        <a:rPr lang="en-US" sz="3200" u="none" strike="noStrike" dirty="0">
                          <a:effectLst/>
                        </a:rPr>
                        <a:t>1.00</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0.00</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2423587317"/>
                  </a:ext>
                </a:extLst>
              </a:tr>
              <a:tr h="643417">
                <a:tc>
                  <a:txBody>
                    <a:bodyPr/>
                    <a:lstStyle/>
                    <a:p>
                      <a:pPr algn="l" fontAlgn="b"/>
                      <a:r>
                        <a:rPr lang="en-US" sz="3200" u="none" strike="noStrike" dirty="0">
                          <a:effectLst/>
                        </a:rPr>
                        <a:t># of Peer Supporter</a:t>
                      </a:r>
                      <a:endParaRPr lang="en-US" sz="3200" b="0" i="0" u="none" strike="noStrike" dirty="0">
                        <a:solidFill>
                          <a:srgbClr val="000000"/>
                        </a:solidFill>
                        <a:effectLst/>
                        <a:latin typeface="Calibri" panose="020F0502020204030204" pitchFamily="34" charset="0"/>
                      </a:endParaRPr>
                    </a:p>
                  </a:txBody>
                  <a:tcPr marL="253119" marR="9375" marT="9375" marB="0" anchor="b">
                    <a:noFill/>
                  </a:tcPr>
                </a:tc>
                <a:tc>
                  <a:txBody>
                    <a:bodyPr/>
                    <a:lstStyle/>
                    <a:p>
                      <a:pPr algn="ctr" fontAlgn="b"/>
                      <a:r>
                        <a:rPr lang="en-US" sz="3200" u="none" strike="noStrike" dirty="0">
                          <a:effectLst/>
                        </a:rPr>
                        <a:t>0.40</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a:effectLst/>
                        </a:rPr>
                        <a:t>0.52</a:t>
                      </a:r>
                      <a:endParaRPr lang="en-US" sz="3200" b="0" i="0" u="none" strike="noStrike">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3431632150"/>
                  </a:ext>
                </a:extLst>
              </a:tr>
              <a:tr h="643417">
                <a:tc>
                  <a:txBody>
                    <a:bodyPr/>
                    <a:lstStyle/>
                    <a:p>
                      <a:pPr algn="l" fontAlgn="b"/>
                      <a:r>
                        <a:rPr lang="en-US" sz="3200" u="none" strike="noStrike" dirty="0">
                          <a:effectLst/>
                        </a:rPr>
                        <a:t># of Research Staff</a:t>
                      </a:r>
                      <a:endParaRPr lang="en-US" sz="3200" b="0" i="0" u="none" strike="noStrike" dirty="0">
                        <a:solidFill>
                          <a:srgbClr val="000000"/>
                        </a:solidFill>
                        <a:effectLst/>
                        <a:latin typeface="Calibri" panose="020F0502020204030204" pitchFamily="34" charset="0"/>
                      </a:endParaRPr>
                    </a:p>
                  </a:txBody>
                  <a:tcPr marL="253119" marR="9375" marT="9375" marB="0" anchor="b">
                    <a:noFill/>
                  </a:tcPr>
                </a:tc>
                <a:tc>
                  <a:txBody>
                    <a:bodyPr/>
                    <a:lstStyle/>
                    <a:p>
                      <a:pPr algn="ctr" fontAlgn="b"/>
                      <a:r>
                        <a:rPr lang="en-US" sz="3200" u="none" strike="noStrike" dirty="0">
                          <a:effectLst/>
                        </a:rPr>
                        <a:t>2.40</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dirty="0">
                          <a:effectLst/>
                        </a:rPr>
                        <a:t>1.78</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1032125894"/>
                  </a:ext>
                </a:extLst>
              </a:tr>
              <a:tr h="643417">
                <a:tc>
                  <a:txBody>
                    <a:bodyPr/>
                    <a:lstStyle/>
                    <a:p>
                      <a:pPr algn="l" fontAlgn="b"/>
                      <a:r>
                        <a:rPr lang="en-US" sz="3200" u="none" strike="noStrike">
                          <a:effectLst/>
                        </a:rPr>
                        <a:t># of Specialist</a:t>
                      </a:r>
                      <a:endParaRPr lang="en-US" sz="3200" b="0" i="0" u="none" strike="noStrike">
                        <a:solidFill>
                          <a:srgbClr val="000000"/>
                        </a:solidFill>
                        <a:effectLst/>
                        <a:latin typeface="Calibri" panose="020F0502020204030204" pitchFamily="34" charset="0"/>
                      </a:endParaRPr>
                    </a:p>
                  </a:txBody>
                  <a:tcPr marL="253119" marR="9375" marT="9375" marB="0" anchor="b">
                    <a:noFill/>
                  </a:tcPr>
                </a:tc>
                <a:tc>
                  <a:txBody>
                    <a:bodyPr/>
                    <a:lstStyle/>
                    <a:p>
                      <a:pPr algn="ctr" fontAlgn="b"/>
                      <a:r>
                        <a:rPr lang="en-US" sz="3200" u="none" strike="noStrike">
                          <a:effectLst/>
                        </a:rPr>
                        <a:t>0.10</a:t>
                      </a:r>
                      <a:endParaRPr lang="en-US" sz="3200" b="0" i="0" u="none" strike="noStrike">
                        <a:solidFill>
                          <a:srgbClr val="000000"/>
                        </a:solidFill>
                        <a:effectLst/>
                        <a:latin typeface="Calibri" panose="020F0502020204030204" pitchFamily="34" charset="0"/>
                      </a:endParaRPr>
                    </a:p>
                  </a:txBody>
                  <a:tcPr marL="9375" marR="9375" marT="9375" marB="0" anchor="b">
                    <a:noFill/>
                  </a:tcPr>
                </a:tc>
                <a:tc>
                  <a:txBody>
                    <a:bodyPr/>
                    <a:lstStyle/>
                    <a:p>
                      <a:pPr algn="ctr" fontAlgn="b"/>
                      <a:r>
                        <a:rPr lang="en-US" sz="3200" u="none" strike="noStrike" dirty="0">
                          <a:effectLst/>
                        </a:rPr>
                        <a:t>0.32</a:t>
                      </a:r>
                      <a:endParaRPr lang="en-US" sz="3200" b="0" i="0" u="none" strike="noStrike" dirty="0">
                        <a:solidFill>
                          <a:srgbClr val="000000"/>
                        </a:solidFill>
                        <a:effectLst/>
                        <a:latin typeface="Calibri" panose="020F0502020204030204" pitchFamily="34" charset="0"/>
                      </a:endParaRPr>
                    </a:p>
                  </a:txBody>
                  <a:tcPr marL="9375" marR="9375" marT="9375" marB="0" anchor="b">
                    <a:noFill/>
                  </a:tcPr>
                </a:tc>
                <a:extLst>
                  <a:ext uri="{0D108BD9-81ED-4DB2-BD59-A6C34878D82A}">
                    <a16:rowId xmlns:a16="http://schemas.microsoft.com/office/drawing/2014/main" val="166401080"/>
                  </a:ext>
                </a:extLst>
              </a:tr>
              <a:tr h="643417">
                <a:tc>
                  <a:txBody>
                    <a:bodyPr/>
                    <a:lstStyle/>
                    <a:p>
                      <a:pPr algn="l" fontAlgn="b"/>
                      <a:r>
                        <a:rPr lang="en-US" sz="3200" u="none" strike="noStrike" dirty="0">
                          <a:effectLst/>
                        </a:rPr>
                        <a:t># of Transition Providers</a:t>
                      </a:r>
                      <a:endParaRPr lang="en-US" sz="3200" b="0" i="0" u="none" strike="noStrike" dirty="0">
                        <a:solidFill>
                          <a:srgbClr val="000000"/>
                        </a:solidFill>
                        <a:effectLst/>
                        <a:latin typeface="Calibri" panose="020F0502020204030204" pitchFamily="34" charset="0"/>
                      </a:endParaRPr>
                    </a:p>
                  </a:txBody>
                  <a:tcPr marL="253119" marR="9375" marT="9375" marB="0" anchor="b">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0.50</a:t>
                      </a:r>
                      <a:endParaRPr lang="en-US" sz="3200" b="0" i="0" u="none" strike="noStrike" dirty="0">
                        <a:solidFill>
                          <a:srgbClr val="000000"/>
                        </a:solidFill>
                        <a:effectLst/>
                        <a:latin typeface="Calibri" panose="020F0502020204030204" pitchFamily="34" charset="0"/>
                      </a:endParaRPr>
                    </a:p>
                  </a:txBody>
                  <a:tcPr marL="9375" marR="9375" marT="9375" marB="0" anchor="b">
                    <a:lnB w="12700" cap="flat" cmpd="sng" algn="ctr">
                      <a:solidFill>
                        <a:schemeClr val="tx1"/>
                      </a:solidFill>
                      <a:prstDash val="solid"/>
                      <a:round/>
                      <a:headEnd type="none" w="med" len="med"/>
                      <a:tailEnd type="none" w="med" len="med"/>
                    </a:lnB>
                    <a:noFill/>
                  </a:tcPr>
                </a:tc>
                <a:tc>
                  <a:txBody>
                    <a:bodyPr/>
                    <a:lstStyle/>
                    <a:p>
                      <a:pPr algn="ctr" fontAlgn="b"/>
                      <a:r>
                        <a:rPr lang="en-US" sz="3200" u="none" strike="noStrike" dirty="0">
                          <a:effectLst/>
                        </a:rPr>
                        <a:t>0.53</a:t>
                      </a:r>
                      <a:endParaRPr lang="en-US" sz="3200" b="0" i="0" u="none" strike="noStrike" dirty="0">
                        <a:solidFill>
                          <a:srgbClr val="000000"/>
                        </a:solidFill>
                        <a:effectLst/>
                        <a:latin typeface="Calibri" panose="020F0502020204030204" pitchFamily="34" charset="0"/>
                      </a:endParaRPr>
                    </a:p>
                  </a:txBody>
                  <a:tcPr marL="9375" marR="9375" marT="9375" marB="0"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2709340"/>
                  </a:ext>
                </a:extLst>
              </a:tr>
            </a:tbl>
          </a:graphicData>
        </a:graphic>
      </p:graphicFrame>
      <p:sp>
        <p:nvSpPr>
          <p:cNvPr id="15" name="Oval 14">
            <a:extLst>
              <a:ext uri="{FF2B5EF4-FFF2-40B4-BE49-F238E27FC236}">
                <a16:creationId xmlns:a16="http://schemas.microsoft.com/office/drawing/2014/main" id="{ADFC15BF-786F-4692-AE00-81F723E1C869}"/>
              </a:ext>
            </a:extLst>
          </p:cNvPr>
          <p:cNvSpPr/>
          <p:nvPr/>
        </p:nvSpPr>
        <p:spPr>
          <a:xfrm>
            <a:off x="11410426" y="38693338"/>
            <a:ext cx="1321179" cy="1326389"/>
          </a:xfrm>
          <a:prstGeom prst="ellipse">
            <a:avLst/>
          </a:prstGeom>
          <a:solidFill>
            <a:srgbClr val="FF0000"/>
          </a:solidFill>
          <a:ln>
            <a:solidFill>
              <a:srgbClr val="77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42"/>
          </a:p>
        </p:txBody>
      </p:sp>
      <p:sp>
        <p:nvSpPr>
          <p:cNvPr id="16" name="Isosceles Triangle 15">
            <a:extLst>
              <a:ext uri="{FF2B5EF4-FFF2-40B4-BE49-F238E27FC236}">
                <a16:creationId xmlns:a16="http://schemas.microsoft.com/office/drawing/2014/main" id="{39D36757-8DCE-438E-83CA-B841520677C8}"/>
              </a:ext>
            </a:extLst>
          </p:cNvPr>
          <p:cNvSpPr/>
          <p:nvPr/>
        </p:nvSpPr>
        <p:spPr>
          <a:xfrm>
            <a:off x="15737718" y="38498091"/>
            <a:ext cx="1337857" cy="1521636"/>
          </a:xfrm>
          <a:prstGeom prst="triangle">
            <a:avLst/>
          </a:prstGeom>
          <a:solidFill>
            <a:srgbClr val="00FFAA"/>
          </a:solidFill>
          <a:ln>
            <a:solidFill>
              <a:srgbClr val="77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42"/>
          </a:p>
        </p:txBody>
      </p:sp>
      <p:sp>
        <p:nvSpPr>
          <p:cNvPr id="47" name="Isosceles Triangle 46">
            <a:extLst>
              <a:ext uri="{FF2B5EF4-FFF2-40B4-BE49-F238E27FC236}">
                <a16:creationId xmlns:a16="http://schemas.microsoft.com/office/drawing/2014/main" id="{B4E3AEA7-77BA-4719-9F01-26AE62EAC253}"/>
              </a:ext>
            </a:extLst>
          </p:cNvPr>
          <p:cNvSpPr/>
          <p:nvPr/>
        </p:nvSpPr>
        <p:spPr>
          <a:xfrm>
            <a:off x="18423921" y="38501103"/>
            <a:ext cx="1337857" cy="1521636"/>
          </a:xfrm>
          <a:prstGeom prst="triangle">
            <a:avLst/>
          </a:prstGeom>
          <a:solidFill>
            <a:srgbClr val="FFCCFF"/>
          </a:solidFill>
          <a:ln>
            <a:solidFill>
              <a:srgbClr val="777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42"/>
          </a:p>
        </p:txBody>
      </p:sp>
      <p:sp>
        <p:nvSpPr>
          <p:cNvPr id="17" name="TextBox 16">
            <a:extLst>
              <a:ext uri="{FF2B5EF4-FFF2-40B4-BE49-F238E27FC236}">
                <a16:creationId xmlns:a16="http://schemas.microsoft.com/office/drawing/2014/main" id="{3EBF2BF0-E1E1-4ED6-BC3A-63CB8C518AAD}"/>
              </a:ext>
            </a:extLst>
          </p:cNvPr>
          <p:cNvSpPr txBox="1"/>
          <p:nvPr/>
        </p:nvSpPr>
        <p:spPr>
          <a:xfrm>
            <a:off x="12955220" y="39053054"/>
            <a:ext cx="5038302" cy="584775"/>
          </a:xfrm>
          <a:prstGeom prst="rect">
            <a:avLst/>
          </a:prstGeom>
          <a:noFill/>
        </p:spPr>
        <p:txBody>
          <a:bodyPr wrap="square" rtlCol="0">
            <a:spAutoFit/>
          </a:bodyPr>
          <a:lstStyle/>
          <a:p>
            <a:r>
              <a:rPr lang="en-US" sz="3200" dirty="0"/>
              <a:t>Team Member</a:t>
            </a:r>
          </a:p>
        </p:txBody>
      </p:sp>
      <p:sp>
        <p:nvSpPr>
          <p:cNvPr id="49" name="TextBox 48">
            <a:extLst>
              <a:ext uri="{FF2B5EF4-FFF2-40B4-BE49-F238E27FC236}">
                <a16:creationId xmlns:a16="http://schemas.microsoft.com/office/drawing/2014/main" id="{9416668F-F085-44D9-AABB-D5A28E865C39}"/>
              </a:ext>
            </a:extLst>
          </p:cNvPr>
          <p:cNvSpPr txBox="1"/>
          <p:nvPr/>
        </p:nvSpPr>
        <p:spPr>
          <a:xfrm>
            <a:off x="17269825" y="39053055"/>
            <a:ext cx="3322221" cy="584775"/>
          </a:xfrm>
          <a:prstGeom prst="rect">
            <a:avLst/>
          </a:prstGeom>
          <a:noFill/>
        </p:spPr>
        <p:txBody>
          <a:bodyPr wrap="square" rtlCol="0">
            <a:spAutoFit/>
          </a:bodyPr>
          <a:lstStyle/>
          <a:p>
            <a:r>
              <a:rPr lang="en-US" sz="3200" dirty="0"/>
              <a:t>Post</a:t>
            </a:r>
          </a:p>
        </p:txBody>
      </p:sp>
      <p:sp>
        <p:nvSpPr>
          <p:cNvPr id="50" name="TextBox 49">
            <a:extLst>
              <a:ext uri="{FF2B5EF4-FFF2-40B4-BE49-F238E27FC236}">
                <a16:creationId xmlns:a16="http://schemas.microsoft.com/office/drawing/2014/main" id="{411C5869-5C57-4F81-AA6C-22987D58DD27}"/>
              </a:ext>
            </a:extLst>
          </p:cNvPr>
          <p:cNvSpPr txBox="1"/>
          <p:nvPr/>
        </p:nvSpPr>
        <p:spPr>
          <a:xfrm>
            <a:off x="20314444" y="39053053"/>
            <a:ext cx="6548082" cy="584775"/>
          </a:xfrm>
          <a:prstGeom prst="rect">
            <a:avLst/>
          </a:prstGeom>
          <a:noFill/>
        </p:spPr>
        <p:txBody>
          <a:bodyPr wrap="square" rtlCol="0">
            <a:spAutoFit/>
          </a:bodyPr>
          <a:lstStyle/>
          <a:p>
            <a:r>
              <a:rPr lang="en-US" sz="3200" dirty="0"/>
              <a:t>Comment</a:t>
            </a:r>
          </a:p>
        </p:txBody>
      </p:sp>
      <p:sp>
        <p:nvSpPr>
          <p:cNvPr id="45" name="Rectangle 44">
            <a:extLst>
              <a:ext uri="{FF2B5EF4-FFF2-40B4-BE49-F238E27FC236}">
                <a16:creationId xmlns:a16="http://schemas.microsoft.com/office/drawing/2014/main" id="{376D7017-D1A8-43E0-8966-FF64101868A7}"/>
              </a:ext>
            </a:extLst>
          </p:cNvPr>
          <p:cNvSpPr/>
          <p:nvPr/>
        </p:nvSpPr>
        <p:spPr>
          <a:xfrm>
            <a:off x="16568467" y="10590308"/>
            <a:ext cx="15229371" cy="4156953"/>
          </a:xfrm>
          <a:prstGeom prst="rect">
            <a:avLst/>
          </a:prstGeom>
          <a:solidFill>
            <a:srgbClr val="D9D9D9"/>
          </a:solidFill>
          <a:ln>
            <a:noFill/>
          </a:ln>
          <a:effectLst/>
        </p:spPr>
        <p:style>
          <a:lnRef idx="1">
            <a:schemeClr val="accent1"/>
          </a:lnRef>
          <a:fillRef idx="2">
            <a:schemeClr val="accent1"/>
          </a:fillRef>
          <a:effectRef idx="1">
            <a:schemeClr val="accent1"/>
          </a:effectRef>
          <a:fontRef idx="minor">
            <a:schemeClr val="dk1"/>
          </a:fontRef>
        </p:style>
        <p:txBody>
          <a:bodyPr lIns="134997" tIns="44999" rIns="134997" bIns="44999" rtlCol="0" anchor="t"/>
          <a:lstStyle/>
          <a:p>
            <a:r>
              <a:rPr lang="en-US" sz="3600" dirty="0">
                <a:latin typeface="Arial" panose="020B0604020202020204" pitchFamily="34" charset="0"/>
                <a:cs typeface="Arial" panose="020B0604020202020204" pitchFamily="34" charset="0"/>
              </a:rPr>
              <a:t>Online tools present </a:t>
            </a:r>
            <a:r>
              <a:rPr lang="en-US" sz="3600" dirty="0">
                <a:solidFill>
                  <a:schemeClr val="tx1"/>
                </a:solidFill>
                <a:latin typeface="Arial" panose="020B0604020202020204" pitchFamily="34" charset="0"/>
                <a:cs typeface="Arial" panose="020B0604020202020204" pitchFamily="34" charset="0"/>
              </a:rPr>
              <a:t>an opportunity for teams providing support to children with autism spectrum disorder to communicate and share resources and knowledge. Using the methods presented here, </a:t>
            </a:r>
            <a:r>
              <a:rPr lang="en-US" sz="3600" b="1" dirty="0">
                <a:solidFill>
                  <a:schemeClr val="tx1"/>
                </a:solidFill>
                <a:latin typeface="Arial" panose="020B0604020202020204" pitchFamily="34" charset="0"/>
                <a:cs typeface="Arial" panose="020B0604020202020204" pitchFamily="34" charset="0"/>
              </a:rPr>
              <a:t>researchers and other entities can hover over communication in these online tools to measure actual collaboration within these teams to both measure them and to provide feedback that can better focus or guide future intervention. </a:t>
            </a:r>
          </a:p>
        </p:txBody>
      </p:sp>
      <p:sp>
        <p:nvSpPr>
          <p:cNvPr id="46" name="Rectangle 45">
            <a:extLst>
              <a:ext uri="{FF2B5EF4-FFF2-40B4-BE49-F238E27FC236}">
                <a16:creationId xmlns:a16="http://schemas.microsoft.com/office/drawing/2014/main" id="{3A295EBA-11F1-4657-925D-45B5E32F56C9}"/>
              </a:ext>
            </a:extLst>
          </p:cNvPr>
          <p:cNvSpPr/>
          <p:nvPr/>
        </p:nvSpPr>
        <p:spPr>
          <a:xfrm>
            <a:off x="16568467" y="9413895"/>
            <a:ext cx="15229371" cy="87589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5400" b="1" dirty="0">
                <a:solidFill>
                  <a:schemeClr val="bg1"/>
                </a:solidFill>
                <a:latin typeface="Arial" panose="020B0604020202020204" pitchFamily="34" charset="0"/>
                <a:cs typeface="Arial" panose="020B0604020202020204" pitchFamily="34" charset="0"/>
              </a:rPr>
              <a:t>Summary and Conclusion</a:t>
            </a:r>
          </a:p>
        </p:txBody>
      </p:sp>
      <p:pic>
        <p:nvPicPr>
          <p:cNvPr id="9" name="Picture 8">
            <a:extLst>
              <a:ext uri="{FF2B5EF4-FFF2-40B4-BE49-F238E27FC236}">
                <a16:creationId xmlns:a16="http://schemas.microsoft.com/office/drawing/2014/main" id="{A14C3003-E4CB-4434-9BB4-E67C91814ACA}"/>
              </a:ext>
            </a:extLst>
          </p:cNvPr>
          <p:cNvPicPr>
            <a:picLocks noChangeAspect="1"/>
          </p:cNvPicPr>
          <p:nvPr/>
        </p:nvPicPr>
        <p:blipFill rotWithShape="1">
          <a:blip r:embed="rId6">
            <a:extLst>
              <a:ext uri="{28A0092B-C50C-407E-A947-70E740481C1C}">
                <a14:useLocalDpi xmlns:a14="http://schemas.microsoft.com/office/drawing/2010/main" val="0"/>
              </a:ext>
            </a:extLst>
          </a:blip>
          <a:srcRect l="12828" t="15174" r="18422" b="15475"/>
          <a:stretch/>
        </p:blipFill>
        <p:spPr>
          <a:xfrm>
            <a:off x="2026443" y="29224951"/>
            <a:ext cx="12193177" cy="8716248"/>
          </a:xfrm>
          <a:prstGeom prst="rect">
            <a:avLst/>
          </a:prstGeom>
        </p:spPr>
      </p:pic>
      <p:pic>
        <p:nvPicPr>
          <p:cNvPr id="12" name="Picture 11">
            <a:extLst>
              <a:ext uri="{FF2B5EF4-FFF2-40B4-BE49-F238E27FC236}">
                <a16:creationId xmlns:a16="http://schemas.microsoft.com/office/drawing/2014/main" id="{41963DAD-D4F9-48B1-8FBE-DEE85F43F813}"/>
              </a:ext>
            </a:extLst>
          </p:cNvPr>
          <p:cNvPicPr>
            <a:picLocks noChangeAspect="1"/>
          </p:cNvPicPr>
          <p:nvPr/>
        </p:nvPicPr>
        <p:blipFill rotWithShape="1">
          <a:blip r:embed="rId7">
            <a:extLst>
              <a:ext uri="{28A0092B-C50C-407E-A947-70E740481C1C}">
                <a14:useLocalDpi xmlns:a14="http://schemas.microsoft.com/office/drawing/2010/main" val="0"/>
              </a:ext>
            </a:extLst>
          </a:blip>
          <a:srcRect l="6241" t="3088" r="3285" b="7968"/>
          <a:stretch/>
        </p:blipFill>
        <p:spPr>
          <a:xfrm>
            <a:off x="18179666" y="29224951"/>
            <a:ext cx="12193177" cy="8663247"/>
          </a:xfrm>
          <a:prstGeom prst="rect">
            <a:avLst/>
          </a:prstGeom>
        </p:spPr>
      </p:pic>
    </p:spTree>
    <p:extLst>
      <p:ext uri="{BB962C8B-B14F-4D97-AF65-F5344CB8AC3E}">
        <p14:creationId xmlns:p14="http://schemas.microsoft.com/office/powerpoint/2010/main" val="173553065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182556"/>
      </a:accent1>
      <a:accent2>
        <a:srgbClr val="FDBD26"/>
      </a:accent2>
      <a:accent3>
        <a:srgbClr val="ABB431"/>
      </a:accent3>
      <a:accent4>
        <a:srgbClr val="F17A27"/>
      </a:accent4>
      <a:accent5>
        <a:srgbClr val="CF491A"/>
      </a:accent5>
      <a:accent6>
        <a:srgbClr val="0E4A6F"/>
      </a:accent6>
      <a:hlink>
        <a:srgbClr val="52961A"/>
      </a:hlink>
      <a:folHlink>
        <a:srgbClr val="6013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6465</TotalTime>
  <Words>617</Words>
  <Application>Microsoft Office PowerPoint</Application>
  <PresentationFormat>Custom</PresentationFormat>
  <Paragraphs>79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Gill Sans MT</vt:lpstr>
      <vt:lpstr>Times New Roman</vt:lpstr>
      <vt:lpstr>Office Theme</vt:lpstr>
      <vt:lpstr>PowerPoint Presentation</vt:lpstr>
    </vt:vector>
  </TitlesOfParts>
  <Company>Drexel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Rast</dc:creator>
  <cp:lastModifiedBy>Friedman,Chris</cp:lastModifiedBy>
  <cp:revision>252</cp:revision>
  <cp:lastPrinted>2015-04-24T14:37:09Z</cp:lastPrinted>
  <dcterms:created xsi:type="dcterms:W3CDTF">2015-04-08T18:23:30Z</dcterms:created>
  <dcterms:modified xsi:type="dcterms:W3CDTF">2019-06-18T14:57:10Z</dcterms:modified>
</cp:coreProperties>
</file>