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8112-EFBB-467B-A9FF-CEAEEF945C0C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5E22B96-D8DE-4BC8-9AFF-5480AB82BE2A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54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8112-EFBB-467B-A9FF-CEAEEF945C0C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2B96-D8DE-4BC8-9AFF-5480AB82BE2A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99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8112-EFBB-467B-A9FF-CEAEEF945C0C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2B96-D8DE-4BC8-9AFF-5480AB82BE2A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99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8112-EFBB-467B-A9FF-CEAEEF945C0C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2B96-D8DE-4BC8-9AFF-5480AB82BE2A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55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8112-EFBB-467B-A9FF-CEAEEF945C0C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2B96-D8DE-4BC8-9AFF-5480AB82BE2A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48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8112-EFBB-467B-A9FF-CEAEEF945C0C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2B96-D8DE-4BC8-9AFF-5480AB82BE2A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70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8112-EFBB-467B-A9FF-CEAEEF945C0C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2B96-D8DE-4BC8-9AFF-5480AB82BE2A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92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8112-EFBB-467B-A9FF-CEAEEF945C0C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2B96-D8DE-4BC8-9AFF-5480AB82BE2A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69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8112-EFBB-467B-A9FF-CEAEEF945C0C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2B96-D8DE-4BC8-9AFF-5480AB82BE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31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8112-EFBB-467B-A9FF-CEAEEF945C0C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2B96-D8DE-4BC8-9AFF-5480AB82BE2A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5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E548112-EFBB-467B-A9FF-CEAEEF945C0C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2B96-D8DE-4BC8-9AFF-5480AB82BE2A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7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48112-EFBB-467B-A9FF-CEAEEF945C0C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5E22B96-D8DE-4BC8-9AFF-5480AB82BE2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23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 smtClean="0"/>
              <a:t>Clicker Life</a:t>
            </a:r>
            <a:br>
              <a:rPr lang="en-US" sz="8800" dirty="0" smtClean="0"/>
            </a:br>
            <a:r>
              <a:rPr lang="ru-RU" sz="3200" dirty="0" smtClean="0"/>
              <a:t>Простой симулятор </a:t>
            </a:r>
            <a:r>
              <a:rPr lang="ru-RU" sz="3200" dirty="0" err="1" smtClean="0"/>
              <a:t>майнера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7439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Clicker Life </a:t>
            </a:r>
            <a:r>
              <a:rPr lang="ru-RU" dirty="0" smtClean="0"/>
              <a:t>– обычный </a:t>
            </a:r>
            <a:r>
              <a:rPr lang="ru-RU" dirty="0" err="1" smtClean="0"/>
              <a:t>кликер</a:t>
            </a:r>
            <a:r>
              <a:rPr lang="ru-RU" dirty="0" smtClean="0"/>
              <a:t>, в то же время способный научить грамотному распределению доходов.</a:t>
            </a:r>
          </a:p>
          <a:p>
            <a:r>
              <a:rPr lang="ru-RU" dirty="0" smtClean="0"/>
              <a:t>Эта игра тренирует внимание и воспитывает терпение на пути достижения цели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812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19624" y="1183196"/>
            <a:ext cx="3405116" cy="1049235"/>
          </a:xfrm>
        </p:spPr>
        <p:txBody>
          <a:bodyPr/>
          <a:lstStyle/>
          <a:p>
            <a:r>
              <a:rPr lang="ru-RU" dirty="0" smtClean="0"/>
              <a:t>Внешний вид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43" y="339350"/>
            <a:ext cx="3382919" cy="605670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602" y="339350"/>
            <a:ext cx="3376439" cy="605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2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2141" y="866794"/>
            <a:ext cx="6827025" cy="678228"/>
          </a:xfrm>
        </p:spPr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723" y="1923393"/>
            <a:ext cx="2876870" cy="416806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654" y="1923393"/>
            <a:ext cx="2894264" cy="418311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980" y="1923393"/>
            <a:ext cx="2876870" cy="416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7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будущем данная игра может быть доработана путём добавления большего </a:t>
            </a:r>
            <a:r>
              <a:rPr lang="ru-RU" dirty="0"/>
              <a:t>кол-ва путей </a:t>
            </a:r>
            <a:r>
              <a:rPr lang="ru-RU" dirty="0" smtClean="0"/>
              <a:t>заработка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 smtClean="0"/>
              <a:t>улучшений в </a:t>
            </a:r>
            <a:r>
              <a:rPr lang="ru-RU" dirty="0" smtClean="0"/>
              <a:t>магазине.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410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0443" y="2580768"/>
            <a:ext cx="6968358" cy="1049235"/>
          </a:xfrm>
        </p:spPr>
        <p:txBody>
          <a:bodyPr>
            <a:noAutofit/>
          </a:bodyPr>
          <a:lstStyle/>
          <a:p>
            <a:r>
              <a:rPr lang="ru-RU" sz="4000" dirty="0" smtClean="0"/>
              <a:t>Спасибо за внимание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6335741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46</TotalTime>
  <Words>55</Words>
  <Application>Microsoft Office PowerPoint</Application>
  <PresentationFormat>Широкоэкранный</PresentationFormat>
  <Paragraphs>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Clicker Life Простой симулятор майнера</vt:lpstr>
      <vt:lpstr>Идея</vt:lpstr>
      <vt:lpstr>Внешний вид</vt:lpstr>
      <vt:lpstr>Структура</vt:lpstr>
      <vt:lpstr>Заключение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Clicker Life Простой симулятор жизни</dc:title>
  <dc:creator>2600</dc:creator>
  <cp:lastModifiedBy>2600</cp:lastModifiedBy>
  <cp:revision>7</cp:revision>
  <dcterms:created xsi:type="dcterms:W3CDTF">2022-05-24T13:08:22Z</dcterms:created>
  <dcterms:modified xsi:type="dcterms:W3CDTF">2022-05-26T03:58:07Z</dcterms:modified>
</cp:coreProperties>
</file>