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2AA0-5D14-4BFE-A2D3-B484599ABAF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94388-0E43-47FF-A764-5B4A00E5A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3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4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6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5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0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3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67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20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25C000-3D23-4A20-8017-07BF387B28CE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BF1468-07DE-4812-8C0D-81F3E918193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1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170" y="880844"/>
            <a:ext cx="11518084" cy="244597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Индивидуальный проект на тему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ru-RU" sz="3600" dirty="0"/>
              <a:t>Игровое приложение для </a:t>
            </a:r>
            <a:r>
              <a:rPr lang="ru-RU" sz="3600" dirty="0" err="1"/>
              <a:t>Android</a:t>
            </a:r>
            <a:r>
              <a:rPr lang="ru-RU" sz="3600" dirty="0"/>
              <a:t> на </a:t>
            </a:r>
            <a:r>
              <a:rPr lang="ru-RU" sz="3600" dirty="0" err="1"/>
              <a:t>Java</a:t>
            </a:r>
            <a:r>
              <a:rPr lang="ru-RU" sz="3600" dirty="0"/>
              <a:t> "</a:t>
            </a:r>
            <a:r>
              <a:rPr lang="ru-RU" sz="3600" dirty="0" err="1"/>
              <a:t>Simple</a:t>
            </a:r>
            <a:r>
              <a:rPr lang="ru-RU" sz="3600" dirty="0"/>
              <a:t> </a:t>
            </a:r>
            <a:r>
              <a:rPr lang="ru-RU" sz="3600" dirty="0" err="1"/>
              <a:t>adventure</a:t>
            </a:r>
            <a:r>
              <a:rPr lang="ru-RU" sz="3600" dirty="0"/>
              <a:t>"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13466" y="4674550"/>
            <a:ext cx="3678534" cy="1683521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ru-RU" sz="1200" dirty="0" smtClean="0">
                <a:latin typeface="+mn-lt"/>
              </a:rPr>
              <a:t>Обучающийся</a:t>
            </a:r>
            <a:r>
              <a:rPr lang="en-US" sz="1200" dirty="0" smtClean="0">
                <a:latin typeface="+mn-lt"/>
              </a:rPr>
              <a:t>:</a:t>
            </a:r>
            <a:endParaRPr lang="ru-RU" sz="1200" dirty="0" smtClean="0">
              <a:latin typeface="+mn-lt"/>
            </a:endParaRPr>
          </a:p>
          <a:p>
            <a:pPr>
              <a:lnSpc>
                <a:spcPct val="50000"/>
              </a:lnSpc>
            </a:pPr>
            <a:r>
              <a:rPr lang="ru-RU" sz="1200" dirty="0" smtClean="0">
                <a:latin typeface="+mn-lt"/>
              </a:rPr>
              <a:t>Ермолаев </a:t>
            </a:r>
            <a:r>
              <a:rPr lang="ru-RU" sz="1200" dirty="0">
                <a:latin typeface="+mn-lt"/>
              </a:rPr>
              <a:t>Андрей Сергеевич</a:t>
            </a:r>
          </a:p>
          <a:p>
            <a:pPr>
              <a:lnSpc>
                <a:spcPct val="50000"/>
              </a:lnSpc>
            </a:pPr>
            <a:r>
              <a:rPr lang="ru-RU" sz="1200" dirty="0" smtClean="0">
                <a:latin typeface="+mn-lt"/>
              </a:rPr>
              <a:t>Руководитель </a:t>
            </a:r>
            <a:r>
              <a:rPr lang="ru-RU" sz="1200" dirty="0">
                <a:latin typeface="+mn-lt"/>
              </a:rPr>
              <a:t>проекта:</a:t>
            </a:r>
          </a:p>
          <a:p>
            <a:pPr>
              <a:lnSpc>
                <a:spcPct val="50000"/>
              </a:lnSpc>
            </a:pPr>
            <a:r>
              <a:rPr lang="ru-RU" sz="1200" dirty="0" err="1" smtClean="0">
                <a:latin typeface="+mn-lt"/>
              </a:rPr>
              <a:t>Гильдин</a:t>
            </a:r>
            <a:r>
              <a:rPr lang="ru-RU" sz="1200" dirty="0" smtClean="0">
                <a:latin typeface="+mn-lt"/>
              </a:rPr>
              <a:t> </a:t>
            </a:r>
            <a:r>
              <a:rPr lang="ru-RU" sz="1200" dirty="0">
                <a:latin typeface="+mn-lt"/>
              </a:rPr>
              <a:t>Александр Григорьевич,</a:t>
            </a:r>
          </a:p>
          <a:p>
            <a:pPr>
              <a:lnSpc>
                <a:spcPct val="50000"/>
              </a:lnSpc>
            </a:pPr>
            <a:r>
              <a:rPr lang="ru-RU" sz="1200" dirty="0" smtClean="0">
                <a:latin typeface="+mn-lt"/>
              </a:rPr>
              <a:t>учитель </a:t>
            </a:r>
            <a:r>
              <a:rPr lang="ru-RU" sz="1200" dirty="0">
                <a:latin typeface="+mn-lt"/>
              </a:rPr>
              <a:t>информатики</a:t>
            </a:r>
          </a:p>
          <a:p>
            <a:endParaRPr lang="ru-RU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144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8650727" cy="753632"/>
          </a:xfrm>
        </p:spPr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6861" y="1703151"/>
            <a:ext cx="87636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14141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Clr>
                <a:srgbClr val="141414"/>
              </a:buCl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Углубить знания о языке программирования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среде разработки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rgbClr val="141414"/>
              </a:buCl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мобильное приложение жанра “текстовый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квест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систему необходимых классов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сценарий повествования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дизайн приложения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72496"/>
            <a:ext cx="8877230" cy="963357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Структура приложения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u="sng" dirty="0" smtClean="0"/>
              <a:t>Класс </a:t>
            </a:r>
            <a:r>
              <a:rPr lang="en-US" sz="2800" u="sng" dirty="0" err="1" smtClean="0"/>
              <a:t>MainActivity</a:t>
            </a:r>
            <a:r>
              <a:rPr lang="ru-RU" sz="2800" dirty="0" smtClean="0"/>
              <a:t>			Класс </a:t>
            </a:r>
            <a:r>
              <a:rPr lang="ru-RU" sz="2800" u="sng" dirty="0" err="1" smtClean="0"/>
              <a:t>SharedPreferences</a:t>
            </a:r>
            <a:endParaRPr lang="ru-RU" sz="2800" dirty="0" smtClean="0"/>
          </a:p>
          <a:p>
            <a:r>
              <a:rPr lang="en-US" sz="2800" dirty="0" err="1" smtClean="0"/>
              <a:t>onCreate</a:t>
            </a:r>
            <a:endParaRPr lang="ru-RU" sz="2800" dirty="0" smtClean="0"/>
          </a:p>
          <a:p>
            <a:r>
              <a:rPr lang="en-US" sz="2800" dirty="0" err="1" smtClean="0"/>
              <a:t>onPause</a:t>
            </a:r>
            <a:endParaRPr lang="ru-RU" sz="2800" dirty="0" smtClean="0"/>
          </a:p>
          <a:p>
            <a:r>
              <a:rPr lang="en-US" sz="2800" dirty="0" err="1" smtClean="0"/>
              <a:t>onResume</a:t>
            </a:r>
            <a:endParaRPr lang="ru-RU" sz="2800" dirty="0" smtClean="0"/>
          </a:p>
          <a:p>
            <a:r>
              <a:rPr lang="en-US" sz="2800" dirty="0" err="1"/>
              <a:t>onClick</a:t>
            </a:r>
            <a:endParaRPr lang="en-US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58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961281" cy="1450757"/>
          </a:xfrm>
        </p:spPr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958" y="189583"/>
            <a:ext cx="3517586" cy="62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9302" y="2014735"/>
            <a:ext cx="6620592" cy="1450757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56612145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59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Ретро</vt:lpstr>
      <vt:lpstr>Индивидуальный проект на тему: Игровое приложение для Android на Java "Simple adventure"  </vt:lpstr>
      <vt:lpstr>Введение</vt:lpstr>
      <vt:lpstr>Структура приложения </vt:lpstr>
      <vt:lpstr>Дизайн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Индивидульный проект на тему: </dc:title>
  <dc:creator>2600</dc:creator>
  <cp:lastModifiedBy>2600</cp:lastModifiedBy>
  <cp:revision>4</cp:revision>
  <dcterms:created xsi:type="dcterms:W3CDTF">2023-04-20T06:23:34Z</dcterms:created>
  <dcterms:modified xsi:type="dcterms:W3CDTF">2023-04-20T08:02:40Z</dcterms:modified>
</cp:coreProperties>
</file>