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DM Sans Bold" charset="1" panose="00000000000000000000"/>
      <p:regular r:id="rId15"/>
    </p:embeddedFont>
    <p:embeddedFont>
      <p:font typeface="DM Sans Italics" charset="1" panose="00000000000000000000"/>
      <p:regular r:id="rId16"/>
    </p:embeddedFont>
    <p:embeddedFont>
      <p:font typeface="DM San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jpeg" Type="http://schemas.openxmlformats.org/officeDocument/2006/relationships/image"/><Relationship Id="rId5" Target="../media/image1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81200" y="-940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305630" y="3361052"/>
            <a:ext cx="10620170" cy="324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500"/>
              </a:lnSpc>
            </a:pPr>
            <a:r>
              <a:rPr lang="en-US" sz="125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PS-12</a:t>
            </a:r>
          </a:p>
          <a:p>
            <a:pPr algn="r">
              <a:lnSpc>
                <a:spcPts val="125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03684" y="6640827"/>
            <a:ext cx="5722116" cy="2066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70"/>
              </a:lnSpc>
            </a:pPr>
            <a:r>
              <a:rPr lang="en-US" sz="3700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Knowledge Representation and Insight Generation from Structured Dataset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981200" y="6267450"/>
            <a:ext cx="2880360" cy="4114800"/>
          </a:xfrm>
          <a:custGeom>
            <a:avLst/>
            <a:gdLst/>
            <a:ahLst/>
            <a:cxnLst/>
            <a:rect r="r" b="b" t="t" l="l"/>
            <a:pathLst>
              <a:path h="4114800" w="288036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5623560" y="7673106"/>
            <a:ext cx="3422956" cy="2613894"/>
          </a:xfrm>
          <a:custGeom>
            <a:avLst/>
            <a:gdLst/>
            <a:ahLst/>
            <a:cxnLst/>
            <a:rect r="r" b="b" t="t" l="l"/>
            <a:pathLst>
              <a:path h="2613894" w="3422956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4031" y="1486742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81200" y="-940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703866" y="1601042"/>
            <a:ext cx="5162250" cy="808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076"/>
              </a:lnSpc>
            </a:pPr>
            <a:r>
              <a:rPr lang="en-US" sz="6076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UNIQUE IDEA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6285" y="2438212"/>
            <a:ext cx="15455365" cy="1473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The UNIQUE IDEA™ was to create an app that would take a dataset as input and then ask the user some questions about the detected columns like the output columns and such.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6285" y="4087809"/>
            <a:ext cx="15455365" cy="1473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The program would then apply a set of predefined calculations onto the dataset and generate a lot of graphs. These calculations would have been same for every dataset but with minor changes to suit each one.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6285" y="5741991"/>
            <a:ext cx="15455365" cy="1473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Then the report would have been generated by redirecting the graphs onto Chat-GPT and taking the text along with the graphs to be put into placeholders of a sample report that I would make.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6285" y="7500947"/>
            <a:ext cx="15455365" cy="1473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50"/>
              </a:lnSpc>
            </a:pPr>
            <a:r>
              <a:rPr lang="en-US" sz="35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This ended up not working out mainly because of my lack of skills and motivation and slightly because I was busy with Summer Semester, Community Connect and a Certification Course.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759210" y="7143750"/>
            <a:ext cx="5500090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FEATURES OFFERED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29186" y="1842973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01.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29186" y="3190333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02.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55969" y="1858850"/>
            <a:ext cx="6726444" cy="987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  <a:ea typeface="DM Sans Bold"/>
                <a:cs typeface="DM Sans Bold"/>
                <a:sym typeface="DM Sans Bold"/>
              </a:rPr>
              <a:t>DATA CLEANING AND PREPROCESSING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55969" y="3161758"/>
            <a:ext cx="6726444" cy="987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  <a:ea typeface="DM Sans Bold"/>
                <a:cs typeface="DM Sans Bold"/>
                <a:sym typeface="DM Sans Bold"/>
              </a:rPr>
              <a:t>EXPLORATORY DATA ANALYSIS (EDA)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29186" y="4536541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03.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55969" y="4773079"/>
            <a:ext cx="6726444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 ENGINEERING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29186" y="5882749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04.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55969" y="6119287"/>
            <a:ext cx="6726444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  <a:ea typeface="DM Sans Bold"/>
                <a:cs typeface="DM Sans Bold"/>
                <a:sym typeface="DM Sans Bold"/>
              </a:rPr>
              <a:t>MODEL TRAINING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29186" y="7228957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0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05.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55969" y="7465495"/>
            <a:ext cx="6726444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 Bold"/>
                <a:ea typeface="DM Sans Bold"/>
                <a:cs typeface="DM Sans Bold"/>
                <a:sym typeface="DM Sans Bold"/>
              </a:rPr>
              <a:t>REPORT GENERATION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60622" y="1104900"/>
            <a:ext cx="9166757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7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PROCESS FLOW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543121" y="-8115300"/>
            <a:ext cx="9489757" cy="10287000"/>
          </a:xfrm>
          <a:custGeom>
            <a:avLst/>
            <a:gdLst/>
            <a:ahLst/>
            <a:cxnLst/>
            <a:rect r="r" b="b" t="t" l="l"/>
            <a:pathLst>
              <a:path h="10287000" w="9489757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44879" y="9258300"/>
            <a:ext cx="9489757" cy="10287000"/>
          </a:xfrm>
          <a:custGeom>
            <a:avLst/>
            <a:gdLst/>
            <a:ahLst/>
            <a:cxnLst/>
            <a:rect r="r" b="b" t="t" l="l"/>
            <a:pathLst>
              <a:path h="10287000" w="9489757">
                <a:moveTo>
                  <a:pt x="0" y="0"/>
                </a:moveTo>
                <a:lnTo>
                  <a:pt x="9489758" y="0"/>
                </a:lnTo>
                <a:lnTo>
                  <a:pt x="94897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3584760" y="5985807"/>
            <a:ext cx="0" cy="452879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5780778" y="2902159"/>
            <a:ext cx="672644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Dataset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75981" y="4257449"/>
            <a:ext cx="672644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Code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0793" y="6467261"/>
            <a:ext cx="3727935" cy="50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Graphs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30387" y="6467261"/>
            <a:ext cx="3727935" cy="50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Representation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29678" y="6467261"/>
            <a:ext cx="3727935" cy="50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Report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39272" y="6467261"/>
            <a:ext cx="3727935" cy="50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sz="3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SQL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77986" y="4924204"/>
            <a:ext cx="5522433" cy="69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>
                <a:solidFill>
                  <a:srgbClr val="737373"/>
                </a:solidFill>
                <a:latin typeface="DM Sans"/>
                <a:ea typeface="DM Sans"/>
                <a:cs typeface="DM Sans"/>
                <a:sym typeface="DM Sans"/>
              </a:rPr>
              <a:t>Now I had to generate all the insights as code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85575" y="4257449"/>
            <a:ext cx="672644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4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Insights</a:t>
            </a:r>
          </a:p>
        </p:txBody>
      </p:sp>
      <p:sp>
        <p:nvSpPr>
          <p:cNvPr name="AutoShape 14" id="14"/>
          <p:cNvSpPr/>
          <p:nvPr/>
        </p:nvSpPr>
        <p:spPr>
          <a:xfrm rot="0">
            <a:off x="3575235" y="5985807"/>
            <a:ext cx="3727935" cy="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rot="0">
            <a:off x="10984830" y="5985807"/>
            <a:ext cx="3727935" cy="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-5400000">
            <a:off x="10767915" y="6193196"/>
            <a:ext cx="452879" cy="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5516853" y="3728370"/>
            <a:ext cx="7447694" cy="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rot="-5400000">
            <a:off x="5222288" y="3945284"/>
            <a:ext cx="433829" cy="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rot="-5400000">
            <a:off x="12631883" y="3945284"/>
            <a:ext cx="433829" cy="0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V="true">
            <a:off x="5439203" y="5622704"/>
            <a:ext cx="0" cy="382152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12848797" y="5622704"/>
            <a:ext cx="0" cy="382152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V="true">
            <a:off x="7293645" y="5985807"/>
            <a:ext cx="0" cy="452879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V="true">
            <a:off x="14703240" y="5985807"/>
            <a:ext cx="0" cy="452879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4" id="24"/>
          <p:cNvSpPr txBox="true"/>
          <p:nvPr/>
        </p:nvSpPr>
        <p:spPr>
          <a:xfrm rot="0">
            <a:off x="10087581" y="4924204"/>
            <a:ext cx="5522433" cy="69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>
                <a:solidFill>
                  <a:srgbClr val="737373"/>
                </a:solidFill>
                <a:latin typeface="DM Sans"/>
                <a:ea typeface="DM Sans"/>
                <a:cs typeface="DM Sans"/>
                <a:sym typeface="DM Sans"/>
              </a:rPr>
              <a:t>I firstly generated the insight that i could in an excel workbook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14568" y="7143541"/>
            <a:ext cx="3940385" cy="63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0"/>
              </a:lnSpc>
            </a:pPr>
            <a:r>
              <a:rPr lang="en-US" sz="2300">
                <a:solidFill>
                  <a:srgbClr val="737373"/>
                </a:solidFill>
                <a:latin typeface="DM Sans"/>
                <a:ea typeface="DM Sans"/>
                <a:cs typeface="DM Sans"/>
                <a:sym typeface="DM Sans"/>
              </a:rPr>
              <a:t>Matplotlib and Seaborn were used to generate graphs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323453" y="7143541"/>
            <a:ext cx="3940385" cy="189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0"/>
              </a:lnSpc>
            </a:pPr>
            <a:r>
              <a:rPr lang="en-US" sz="2300">
                <a:solidFill>
                  <a:srgbClr val="737373"/>
                </a:solidFill>
                <a:latin typeface="DM Sans"/>
                <a:ea typeface="DM Sans"/>
                <a:cs typeface="DM Sans"/>
                <a:sym typeface="DM Sans"/>
              </a:rPr>
              <a:t>The thing i struggles the most is report generation. I still think that it is incomplete but I have no clue how to improve it further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024162" y="7143541"/>
            <a:ext cx="3940385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0"/>
              </a:lnSpc>
            </a:pPr>
            <a:r>
              <a:rPr lang="en-US" sz="2300">
                <a:solidFill>
                  <a:srgbClr val="737373"/>
                </a:solidFill>
                <a:latin typeface="DM Sans"/>
                <a:ea typeface="DM Sans"/>
                <a:cs typeface="DM Sans"/>
                <a:sym typeface="DM Sans"/>
              </a:rPr>
              <a:t>I then represented some of the insights that i got in excel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733047" y="6987961"/>
            <a:ext cx="3940385" cy="126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0"/>
              </a:lnSpc>
            </a:pPr>
            <a:r>
              <a:rPr lang="en-US" sz="2300">
                <a:solidFill>
                  <a:srgbClr val="737373"/>
                </a:solidFill>
                <a:latin typeface="DM Sans"/>
                <a:ea typeface="DM Sans"/>
                <a:cs typeface="DM Sans"/>
                <a:sym typeface="DM Sans"/>
              </a:rPr>
              <a:t>SQL was also used to generate and execute more complex queries that were not possible in Excel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256107" y="2766762"/>
            <a:ext cx="5775786" cy="5775786"/>
          </a:xfrm>
          <a:custGeom>
            <a:avLst/>
            <a:gdLst/>
            <a:ahLst/>
            <a:cxnLst/>
            <a:rect r="r" b="b" t="t" l="l"/>
            <a:pathLst>
              <a:path h="5775786" w="5775786">
                <a:moveTo>
                  <a:pt x="0" y="0"/>
                </a:moveTo>
                <a:lnTo>
                  <a:pt x="5775786" y="0"/>
                </a:lnTo>
                <a:lnTo>
                  <a:pt x="5775786" y="5775786"/>
                </a:lnTo>
                <a:lnTo>
                  <a:pt x="0" y="57757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72312" y="1104900"/>
            <a:ext cx="12875228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sz="75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ARCHITECTURE DIAGRAM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39400" y="1028700"/>
            <a:ext cx="10972800" cy="8229600"/>
          </a:xfrm>
          <a:custGeom>
            <a:avLst/>
            <a:gdLst/>
            <a:ahLst/>
            <a:cxnLst/>
            <a:rect r="r" b="b" t="t" l="l"/>
            <a:pathLst>
              <a:path h="8229600" w="10972800">
                <a:moveTo>
                  <a:pt x="0" y="0"/>
                </a:moveTo>
                <a:lnTo>
                  <a:pt x="10972800" y="0"/>
                </a:lnTo>
                <a:lnTo>
                  <a:pt x="109728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23897"/>
            <a:ext cx="672644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TECHNOLOGIES USED: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558792"/>
            <a:ext cx="8977706" cy="5978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  <a:ea typeface="DM Sans"/>
                <a:cs typeface="DM Sans"/>
                <a:sym typeface="DM Sans"/>
              </a:rPr>
              <a:t>Python: Core programming language.</a:t>
            </a:r>
          </a:p>
          <a:p>
            <a:pPr algn="l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  <a:ea typeface="DM Sans"/>
                <a:cs typeface="DM Sans"/>
                <a:sym typeface="DM Sans"/>
              </a:rPr>
              <a:t>pandas: Data manipulation and preprocessing.</a:t>
            </a:r>
          </a:p>
          <a:p>
            <a:pPr algn="l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  <a:ea typeface="DM Sans"/>
                <a:cs typeface="DM Sans"/>
                <a:sym typeface="DM Sans"/>
              </a:rPr>
              <a:t>zipfile and os: File extraction and management.</a:t>
            </a:r>
          </a:p>
          <a:p>
            <a:pPr algn="l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  <a:ea typeface="DM Sans"/>
                <a:cs typeface="DM Sans"/>
                <a:sym typeface="DM Sans"/>
              </a:rPr>
              <a:t>matplotlib and seaborn: Data visualization.</a:t>
            </a:r>
          </a:p>
          <a:p>
            <a:pPr algn="l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  <a:ea typeface="DM Sans"/>
                <a:cs typeface="DM Sans"/>
                <a:sym typeface="DM Sans"/>
              </a:rPr>
              <a:t>numpy: Numerical operations.</a:t>
            </a:r>
          </a:p>
          <a:p>
            <a:pPr algn="l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  <a:ea typeface="DM Sans"/>
                <a:cs typeface="DM Sans"/>
                <a:sym typeface="DM Sans"/>
              </a:rPr>
              <a:t>scikit-learn: Machine learning model training and evaluation.</a:t>
            </a:r>
          </a:p>
          <a:p>
            <a:pPr algn="l" marL="755753" indent="-377876" lvl="1">
              <a:lnSpc>
                <a:spcPts val="3850"/>
              </a:lnSpc>
              <a:buFont typeface="Arial"/>
              <a:buChar char="•"/>
            </a:pPr>
            <a:r>
              <a:rPr lang="en-US" sz="3500">
                <a:solidFill>
                  <a:srgbClr val="737373"/>
                </a:solidFill>
                <a:latin typeface="DM Sans"/>
                <a:ea typeface="DM Sans"/>
                <a:cs typeface="DM Sans"/>
                <a:sym typeface="DM Sans"/>
              </a:rPr>
              <a:t>Jupyter Notebook: Interactive coding</a:t>
            </a:r>
          </a:p>
          <a:p>
            <a:pPr algn="l">
              <a:lnSpc>
                <a:spcPts val="385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17556" y="2337274"/>
            <a:ext cx="672644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MEET OUR TEAM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17556" y="3166325"/>
            <a:ext cx="5953371" cy="5845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"/>
                <a:ea typeface="DM Sans"/>
                <a:cs typeface="DM Sans"/>
                <a:sym typeface="DM Sans"/>
              </a:rPr>
              <a:t>Hi, Its just me here</a:t>
            </a:r>
          </a:p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"/>
                <a:ea typeface="DM Sans"/>
                <a:cs typeface="DM Sans"/>
                <a:sym typeface="DM Sans"/>
              </a:rPr>
              <a:t>Anshit Omveer Singh.</a:t>
            </a:r>
          </a:p>
          <a:p>
            <a:pPr algn="l">
              <a:lnSpc>
                <a:spcPts val="3850"/>
              </a:lnSpc>
            </a:pPr>
          </a:p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"/>
                <a:ea typeface="DM Sans"/>
                <a:cs typeface="DM Sans"/>
                <a:sym typeface="DM Sans"/>
              </a:rPr>
              <a:t>I did everything there was to be done. Probably could have done a better job but overall not a bad job for my first try at AI in my opinion.</a:t>
            </a:r>
          </a:p>
          <a:p>
            <a:pPr algn="l">
              <a:lnSpc>
                <a:spcPts val="3850"/>
              </a:lnSpc>
            </a:pPr>
          </a:p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"/>
                <a:ea typeface="DM Sans"/>
                <a:cs typeface="DM Sans"/>
                <a:sym typeface="DM Sans"/>
              </a:rPr>
              <a:t>Some of the text was generated by Chat-GPT (Version 4o)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5400000">
            <a:off x="13482016" y="-2080942"/>
            <a:ext cx="5450085" cy="4161883"/>
          </a:xfrm>
          <a:custGeom>
            <a:avLst/>
            <a:gdLst/>
            <a:ahLst/>
            <a:cxnLst/>
            <a:rect r="r" b="b" t="t" l="l"/>
            <a:pathLst>
              <a:path h="4161883" w="5450085">
                <a:moveTo>
                  <a:pt x="0" y="0"/>
                </a:moveTo>
                <a:lnTo>
                  <a:pt x="5450085" y="0"/>
                </a:lnTo>
                <a:lnTo>
                  <a:pt x="5450085" y="4161884"/>
                </a:lnTo>
                <a:lnTo>
                  <a:pt x="0" y="41618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419457" y="6125117"/>
            <a:ext cx="5450085" cy="4161883"/>
          </a:xfrm>
          <a:custGeom>
            <a:avLst/>
            <a:gdLst/>
            <a:ahLst/>
            <a:cxnLst/>
            <a:rect r="r" b="b" t="t" l="l"/>
            <a:pathLst>
              <a:path h="4161883" w="5450085">
                <a:moveTo>
                  <a:pt x="0" y="0"/>
                </a:moveTo>
                <a:lnTo>
                  <a:pt x="5450086" y="0"/>
                </a:lnTo>
                <a:lnTo>
                  <a:pt x="5450086" y="4161883"/>
                </a:lnTo>
                <a:lnTo>
                  <a:pt x="0" y="41618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1061889" y="-806818"/>
            <a:ext cx="4165223" cy="5950318"/>
          </a:xfrm>
          <a:custGeom>
            <a:avLst/>
            <a:gdLst/>
            <a:ahLst/>
            <a:cxnLst/>
            <a:rect r="r" b="b" t="t" l="l"/>
            <a:pathLst>
              <a:path h="5950318" w="4165223">
                <a:moveTo>
                  <a:pt x="0" y="0"/>
                </a:moveTo>
                <a:lnTo>
                  <a:pt x="4165222" y="0"/>
                </a:lnTo>
                <a:lnTo>
                  <a:pt x="4165222" y="5950318"/>
                </a:lnTo>
                <a:lnTo>
                  <a:pt x="0" y="59503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29700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95246" y="1066800"/>
            <a:ext cx="672644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95246" y="1920860"/>
            <a:ext cx="5953371" cy="4387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"/>
                <a:ea typeface="DM Sans"/>
                <a:cs typeface="DM Sans"/>
                <a:sym typeface="DM Sans"/>
              </a:rPr>
              <a:t>This project provided a comprehensive workflow for handling the adult.data dataset, focusing on data ingestion, preprocessing, exploratory data analysis (EDA), feature engineering, model training, evaluation, and report generation.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95246" y="6518266"/>
            <a:ext cx="5953371" cy="1958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"/>
                <a:ea typeface="DM Sans"/>
                <a:cs typeface="DM Sans"/>
                <a:sym typeface="DM Sans"/>
              </a:rPr>
              <a:t>This should work with any other dataset with similar information content but I have not tested it.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65445" y="0"/>
            <a:ext cx="12093934" cy="9070450"/>
          </a:xfrm>
          <a:custGeom>
            <a:avLst/>
            <a:gdLst/>
            <a:ahLst/>
            <a:cxnLst/>
            <a:rect r="r" b="b" t="t" l="l"/>
            <a:pathLst>
              <a:path h="9070450" w="12093934">
                <a:moveTo>
                  <a:pt x="0" y="0"/>
                </a:moveTo>
                <a:lnTo>
                  <a:pt x="12093934" y="0"/>
                </a:lnTo>
                <a:lnTo>
                  <a:pt x="12093934" y="9070450"/>
                </a:lnTo>
                <a:lnTo>
                  <a:pt x="0" y="90704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151456" y="2057400"/>
            <a:ext cx="8360312" cy="8229600"/>
          </a:xfrm>
          <a:custGeom>
            <a:avLst/>
            <a:gdLst/>
            <a:ahLst/>
            <a:cxnLst/>
            <a:rect r="r" b="b" t="t" l="l"/>
            <a:pathLst>
              <a:path h="8229600" w="8360312">
                <a:moveTo>
                  <a:pt x="0" y="0"/>
                </a:moveTo>
                <a:lnTo>
                  <a:pt x="8360312" y="0"/>
                </a:lnTo>
                <a:lnTo>
                  <a:pt x="836031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532856" y="1343676"/>
            <a:ext cx="6726444" cy="1276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Goodbye and Thank You for your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DAGLB-vD3OE</dc:identifier>
  <dcterms:modified xsi:type="dcterms:W3CDTF">2011-08-01T06:04:30Z</dcterms:modified>
  <cp:revision>1</cp:revision>
  <dc:title>Minimalist Pitch Deck</dc:title>
</cp:coreProperties>
</file>