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51922-58D0-4593-AC99-33D2B074BE65}" v="399" dt="2022-08-17T16:30:19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QA Practical Task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Presentation, by Andrew Slator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1DE0-C33A-3D3B-F951-2F920573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8E34-5C96-BDAE-77EA-8FF731D4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Introduction/Brief</a:t>
            </a:r>
          </a:p>
          <a:p>
            <a:r>
              <a:rPr lang="en-US" dirty="0"/>
              <a:t>My Approach</a:t>
            </a:r>
          </a:p>
          <a:p>
            <a:r>
              <a:rPr lang="en-US" dirty="0"/>
              <a:t>Review</a:t>
            </a:r>
          </a:p>
          <a:p>
            <a:r>
              <a:rPr lang="en-US" dirty="0"/>
              <a:t>Acknowledgements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6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2378-2AE8-CD41-2DFF-88AEE837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18CA-406C-134E-48C2-E6DCAFC2C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ran out of time for this slide</a:t>
            </a:r>
          </a:p>
        </p:txBody>
      </p:sp>
    </p:spTree>
    <p:extLst>
      <p:ext uri="{BB962C8B-B14F-4D97-AF65-F5344CB8AC3E}">
        <p14:creationId xmlns:p14="http://schemas.microsoft.com/office/powerpoint/2010/main" val="257955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4776-3CF4-9853-CCAD-FD764D1A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Introduction/Brief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FCBB-2193-154A-5B6B-46BF40190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were tasked with creating an OOP-based web application, with </a:t>
            </a:r>
            <a:r>
              <a:rPr lang="en-US" dirty="0" err="1"/>
              <a:t>utilisation</a:t>
            </a:r>
            <a:r>
              <a:rPr lang="en-US" dirty="0"/>
              <a:t> of supporting tools, methodologies, and technologies, that encapsulates all fundamental and practical modules covered during training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/>
          </a:p>
          <a:p>
            <a:r>
              <a:rPr lang="en-US" dirty="0"/>
              <a:t>I decided to create a family planner/</a:t>
            </a:r>
            <a:r>
              <a:rPr lang="en-US" dirty="0" err="1"/>
              <a:t>todo</a:t>
            </a:r>
            <a:r>
              <a:rPr lang="en-US" dirty="0"/>
              <a:t> list, that would allow users to add, edit and delete other users. The users would also be able to create, edit delete and assign tasks to individual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2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58CC-48F6-2AE0-3D72-60840ADD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D6495-63F4-B3D0-2BD3-5B4A30952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Overall, I believe this was an enjoyable and educational project. I learned a lot more about implementing service and controller classes, and how much I dislike TDD.</a:t>
            </a:r>
          </a:p>
          <a:p>
            <a:r>
              <a:rPr lang="en-US" dirty="0"/>
              <a:t>If I could redo this project I would manage my time a lot better at the start of the project, and ask for help much earlier than I did.</a:t>
            </a:r>
          </a:p>
        </p:txBody>
      </p:sp>
    </p:spTree>
    <p:extLst>
      <p:ext uri="{BB962C8B-B14F-4D97-AF65-F5344CB8AC3E}">
        <p14:creationId xmlns:p14="http://schemas.microsoft.com/office/powerpoint/2010/main" val="240987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E683-9233-5849-8B20-CE6DB29E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C151B-BC85-45C3-A502-BDF80B81B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I'd like to thank the Chris and Piers, our trainers through this module for teaching the concepts and helping when available.</a:t>
            </a:r>
          </a:p>
          <a:p>
            <a:r>
              <a:rPr lang="en-US" dirty="0"/>
              <a:t>I'd also like to thank my colleagues Anthony and Harry for helping motivate me through the tough times, as well as assisting where available.</a:t>
            </a:r>
          </a:p>
          <a:p>
            <a:r>
              <a:rPr lang="en-US" dirty="0"/>
              <a:t>Finally I'd like to thank Daryl Hall &amp; John Oates and Halberd for providing me with music while I worked.</a:t>
            </a:r>
          </a:p>
        </p:txBody>
      </p:sp>
    </p:spTree>
    <p:extLst>
      <p:ext uri="{BB962C8B-B14F-4D97-AF65-F5344CB8AC3E}">
        <p14:creationId xmlns:p14="http://schemas.microsoft.com/office/powerpoint/2010/main" val="122512731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Vapor Trail</vt:lpstr>
      <vt:lpstr>QA Practical Task</vt:lpstr>
      <vt:lpstr>Contents</vt:lpstr>
      <vt:lpstr>My Approach</vt:lpstr>
      <vt:lpstr>Introduction/Brief</vt:lpstr>
      <vt:lpstr>Review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74</cp:revision>
  <dcterms:created xsi:type="dcterms:W3CDTF">2022-08-17T16:04:53Z</dcterms:created>
  <dcterms:modified xsi:type="dcterms:W3CDTF">2022-08-17T16:30:20Z</dcterms:modified>
</cp:coreProperties>
</file>