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tFFpx2Pzfsd47exu3b1dCJRYn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9BC2FA-8AFA-4692-AB56-8F8562FB3821}">
  <a:tblStyle styleId="{3E9BC2FA-8AFA-4692-AB56-8F8562FB38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a1531db83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a1531db8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ankit.ambasta2022@vitstudent.ac.in" TargetMode="External"/><Relationship Id="rId4" Type="http://schemas.openxmlformats.org/officeDocument/2006/relationships/hyperlink" Target="mailto:atulya.kumar2022@vitstudent.ac.in" TargetMode="External"/><Relationship Id="rId5" Type="http://schemas.openxmlformats.org/officeDocument/2006/relationships/hyperlink" Target="https://github.com/A-Square8/MediTrack2/blob/master/app/src/main/res/layout/item_medicine.xml" TargetMode="External"/><Relationship Id="rId6" Type="http://schemas.openxmlformats.org/officeDocument/2006/relationships/hyperlink" Target="https://github.com/A-Square8/MediTrack2/blob/master/app/src/main/res/layout/item_all_medicine.x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220" y="0"/>
            <a:ext cx="12197220" cy="68550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281"/>
            <a:ext cx="12192000" cy="68625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a1531db83_1_5"/>
          <p:cNvSpPr txBox="1"/>
          <p:nvPr>
            <p:ph type="ctrTitle"/>
          </p:nvPr>
        </p:nvSpPr>
        <p:spPr>
          <a:xfrm>
            <a:off x="925050" y="584774"/>
            <a:ext cx="10366800" cy="11733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Team Contribution (DevDroid)</a:t>
            </a:r>
            <a:endParaRPr/>
          </a:p>
        </p:txBody>
      </p:sp>
      <p:graphicFrame>
        <p:nvGraphicFramePr>
          <p:cNvPr id="92" name="Google Shape;92;g36a1531db83_1_5"/>
          <p:cNvGraphicFramePr/>
          <p:nvPr/>
        </p:nvGraphicFramePr>
        <p:xfrm>
          <a:off x="697325" y="228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{3E9BC2FA-8AFA-4692-AB56-8F8562FB3821}</a:tableStyleId>
              </a:tblPr>
              <a:tblGrid>
                <a:gridCol w="2150950"/>
                <a:gridCol w="2150950"/>
                <a:gridCol w="717000"/>
                <a:gridCol w="3229225"/>
                <a:gridCol w="2506700"/>
              </a:tblGrid>
              <a:tr h="48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Reg 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Batch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Official-email (phone)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Contribution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37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Ankit Ambasta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22BCT0041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u="sng">
                          <a:solidFill>
                            <a:schemeClr val="hlink"/>
                          </a:solidFill>
                          <a:hlinkClick r:id="rId3"/>
                        </a:rPr>
                        <a:t>ankit.ambasta2022@vitstudent.ac.in</a:t>
                      </a:r>
                      <a:br>
                        <a:rPr lang="en-IN"/>
                      </a:br>
                      <a:r>
                        <a:rPr lang="en-IN"/>
                        <a:t>(6395727518)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Front-end</a:t>
                      </a:r>
                      <a:r>
                        <a:rPr lang="en-IN"/>
                        <a:t>(UI - add medicine and analytics window)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Back-end</a:t>
                      </a:r>
                      <a:r>
                        <a:rPr lang="en-IN"/>
                        <a:t>(AlarmReceiver , NotificationReceiver , PDF generation,logic for analytics and checkbox, analytics room database 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2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Atulya Kumar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22BCT0289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u="sng">
                          <a:solidFill>
                            <a:schemeClr val="hlink"/>
                          </a:solidFill>
                          <a:hlinkClick r:id="rId4"/>
                        </a:rPr>
                        <a:t>atulya.kumar2022@vitstudent.ac.in</a:t>
                      </a:r>
                      <a:br>
                        <a:rPr lang="en-IN"/>
                      </a:br>
                      <a:r>
                        <a:rPr lang="en-IN"/>
                        <a:t>(8103877504)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Front-end</a:t>
                      </a:r>
                      <a:r>
                        <a:rPr lang="en-IN"/>
                        <a:t>(UI - RecyclerView for </a:t>
                      </a:r>
                      <a:r>
                        <a:rPr lang="en-IN" sz="105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item_medicine</a:t>
                      </a:r>
                      <a:r>
                        <a:rPr lang="en-IN"/>
                        <a:t> and </a:t>
                      </a:r>
                      <a:r>
                        <a:rPr lang="en-IN" sz="1050">
                          <a:solidFill>
                            <a:srgbClr val="1F2328"/>
                          </a:solidFill>
                          <a:highlight>
                            <a:srgbClr val="FFFFFF"/>
                          </a:highlight>
                          <a:uFill>
                            <a:noFill/>
                          </a:u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item_all_medicine</a:t>
                      </a:r>
                      <a:r>
                        <a:rPr lang="en-IN"/>
                        <a:t>  view medicines activity )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/>
                        <a:t>Back-end</a:t>
                      </a:r>
                      <a:r>
                        <a:rPr lang="en-IN"/>
                        <a:t>(General Room database - integration , CRUD logic implementation , permission management)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3848" y="0"/>
            <a:ext cx="12215848" cy="6844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5" name="Google Shape;105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1" y="0"/>
            <a:ext cx="12173499" cy="6868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2" name="Google Shape;112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23140"/>
            <a:ext cx="12192000" cy="69042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790" y="1"/>
            <a:ext cx="12225580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3" name="Google Shape;13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34" name="Google Shape;13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2711"/>
            <a:ext cx="12192000" cy="6883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65" y="0"/>
            <a:ext cx="1220013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2025-06-19T05:36:19Z</dcterms:created>
  <dc:creator>Ankit Ambasta</dc:creator>
</cp:coreProperties>
</file>