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61DA1-AAA7-C1AC-125E-FA7E33A58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1B3B2B-D004-8D98-9DC8-4E97A4F6B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1AB79-4991-885B-0068-39C016A98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71FA-6909-4EA0-9997-66DC05296FAD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F0D1C-16E9-BA73-8ADF-0A936D907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3553C-7FEF-B277-9A43-56C4F1836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44434-61F2-4755-B73D-BC47554F24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827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FADD0-65F3-1522-EFC2-90804D9F2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5296AA-CE45-CF13-08F6-1354C10ED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AD187-012D-99CF-E14B-6B2D7A4AF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71FA-6909-4EA0-9997-66DC05296FAD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1A5FF-E841-EA13-0219-DB9177AE3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E3081-DD9A-444C-BF87-B8476D0AA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44434-61F2-4755-B73D-BC47554F24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671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2A239D-91DF-3A31-60E6-15329F3443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C43965-6ADB-1AEB-9942-B5921BC73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70985-5E99-DC8D-C7A1-41BA97D22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71FA-6909-4EA0-9997-66DC05296FAD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0A7E9-3EED-24A8-7CF5-48D720925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F480A-EBDE-6124-E37A-13AA91E52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44434-61F2-4755-B73D-BC47554F24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69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BA00E-908D-D5B9-D357-6AFE33A7B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D184E-0626-F6F2-B504-84DE6C8FC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F95BC-A748-693C-4E7B-CDD067EC9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71FA-6909-4EA0-9997-66DC05296FAD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09B85-4226-FA18-BE41-822C79937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F01C3-2F9A-F1B7-6077-B1A0946B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44434-61F2-4755-B73D-BC47554F24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243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97DE2-A15A-CD4A-9D49-1BAD773B1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3538E-1401-5D6F-0A0F-083A52949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42177-B520-E930-3255-3E08E7EC2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71FA-6909-4EA0-9997-66DC05296FAD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B2B54-A44C-4D4B-D334-6CDC61199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FE2B3-4B09-DD38-1BBA-0E39DF4F9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44434-61F2-4755-B73D-BC47554F24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536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C7FE7-61ED-9024-359A-36A90FAF6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0AC62-A2B7-57AC-69B5-9A05C2A39E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498C01-9A25-B28C-A905-1FE6AF6C2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F683AA-CEB1-C258-3D63-55B40ABFD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71FA-6909-4EA0-9997-66DC05296FAD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C0ACF-6276-2562-DAB5-D13D06CED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944676-4C0B-67DA-FA0A-ECC4BB938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44434-61F2-4755-B73D-BC47554F24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794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7BE30-2556-AA77-5773-54EE0DF7E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52C9D-2F83-CBEA-8BCF-13E20F6DF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8BA4DA-1C0F-8E21-D955-75B845C6E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9A1DA3-4426-FF73-7D6E-3B02ACE603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584107-3B89-BA5C-4678-B1BDFF8091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6C8F94-6843-DDA8-7F2B-C13A0D900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71FA-6909-4EA0-9997-66DC05296FAD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7ECF1D-D7AF-CE04-C398-4C46E1A13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A41EA6-CFC2-685C-2290-D7A7E85E1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44434-61F2-4755-B73D-BC47554F24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769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F1019-4026-51F4-B07F-34E91E264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DEFC3D-ECA0-D211-E584-EE58CFD6E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71FA-6909-4EA0-9997-66DC05296FAD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61B58B-EAF2-0C14-A156-FA2F99E55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AA4E13-7DE6-7E1F-7854-EBF96DF14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44434-61F2-4755-B73D-BC47554F24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71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488EDE-8176-4D63-55B8-6D7F918B3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71FA-6909-4EA0-9997-66DC05296FAD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5B6B53-67EA-3584-4BCA-4F8317769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BF52B-EC78-4136-9892-C3DCD75DF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44434-61F2-4755-B73D-BC47554F24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693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2E72A-3AEA-7656-FE57-D88E342BC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DBB62-CD4A-6A4A-593C-C4DE08712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2E9711-44D3-1A3C-4A15-FF7119FA1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5ACEB5-3C15-15D7-4887-7537FEA8E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71FA-6909-4EA0-9997-66DC05296FAD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97EB2-4166-F132-EED9-034461234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AEB05-6AE7-3FFB-CCE7-76239C02C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44434-61F2-4755-B73D-BC47554F24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0162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852CA-2779-0FEB-DA2B-C796E76D0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D61CCC-5494-5AAE-0BDF-06E1F8A033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C968D5-928D-43E5-4580-5BAB2DAC2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5CBC6-4912-C17B-560F-2DC8C2DE1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71FA-6909-4EA0-9997-66DC05296FAD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7DF3F-3C43-0413-4752-75467DAA8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B8747-6689-EA13-B343-1DA76682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44434-61F2-4755-B73D-BC47554F24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392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05D6BA-57B3-6386-9EAC-4E9BBAA79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9888C-9A85-3173-ABD0-22A61C162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93BF2-B8EB-AFFA-D8C7-498F8113B0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171FA-6909-4EA0-9997-66DC05296FAD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9CCA9-EC05-70D3-9C94-153B19D2F2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CFA87-CF43-DF91-7664-070BE29602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44434-61F2-4755-B73D-BC47554F24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712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4C33C-E422-2CAB-7604-4E4DD48CF0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304C45-E2B2-8282-EC31-B47D71F535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B817C7-E5D8-9B3D-1AC6-CFFFC0FBB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20" y="0"/>
            <a:ext cx="12197220" cy="685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782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43B7A-59B5-6B29-82D1-6EE1352CD5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E7BA54-F5C3-B1C4-93C5-D8AEF82C3E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5BCDE3-1546-BC8D-55B6-2CAAC36A4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848" y="0"/>
            <a:ext cx="12215848" cy="684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512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E85D4-2CF4-8A72-0D92-48CCC4F2C9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FE30A4-A8A6-5771-4360-87A192D181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E56ADF-9C4D-9F6D-45A5-B2E19FB28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1" y="0"/>
            <a:ext cx="12173499" cy="686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250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9826D-5BB8-0C56-2B16-54CD4123EE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F96105-CBC6-C7E0-9D2C-1BBDF7A9FF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2747D5-D297-3C11-9E62-2212AA239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3140"/>
            <a:ext cx="12192000" cy="690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097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1A6A5-93AC-071D-1212-C3AB501D0B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5BD4BD-43E5-CF97-9C2A-8222D63592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5E2D35-0A15-9698-8F69-F87F0D662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790" y="1"/>
            <a:ext cx="1222558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290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46A53-EEFA-9222-34B5-EB122EE7F9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FB527-AA56-5706-AD9D-87656A7A31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86034C-DCBF-FD87-799C-423D3158C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281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06367-565B-8852-DDA9-0109010B78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3848E-EA31-8385-13EB-ADE941B88F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18C649-EB55-CECA-5566-390A0728D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711"/>
            <a:ext cx="12192000" cy="688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032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47341-9900-EEA6-F579-25E56BB643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B8D1C4-1A7B-66E5-664D-099051B580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721FB7-B0E9-D4AE-6CA7-B3ADBDEF0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65" y="0"/>
            <a:ext cx="122001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317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DDD4B-6F70-5203-9078-69086ECB97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AF19EA-8970-DEC6-0239-E53EC050E1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5A340F-9DF2-CF95-89F7-DEE818975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281"/>
            <a:ext cx="12192000" cy="686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580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Ankit Ambasta</dc:creator>
  <cp:lastModifiedBy>Ankit Ambasta</cp:lastModifiedBy>
  <cp:revision>1</cp:revision>
  <dcterms:created xsi:type="dcterms:W3CDTF">2025-06-19T05:36:19Z</dcterms:created>
  <dcterms:modified xsi:type="dcterms:W3CDTF">2025-06-19T05:36:52Z</dcterms:modified>
</cp:coreProperties>
</file>