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256" r:id="rId4"/>
    <p:sldId id="351" r:id="rId5"/>
    <p:sldId id="365" r:id="rId6"/>
    <p:sldId id="344" r:id="rId7"/>
    <p:sldId id="364" r:id="rId8"/>
    <p:sldId id="352" r:id="rId9"/>
    <p:sldId id="368" r:id="rId10"/>
    <p:sldId id="369" r:id="rId11"/>
    <p:sldId id="370" r:id="rId12"/>
    <p:sldId id="371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10" autoAdjust="0"/>
  </p:normalViewPr>
  <p:slideViewPr>
    <p:cSldViewPr snapToGrid="0" showGuides="1">
      <p:cViewPr varScale="1">
        <p:scale>
          <a:sx n="69" d="100"/>
          <a:sy n="69" d="100"/>
        </p:scale>
        <p:origin x="1157" y="5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A0B2A-A30B-4528-9D81-D4745F21B392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A4FEB62-E58D-4A10-A065-D14CFC5F08B4}">
      <dgm:prSet/>
      <dgm:spPr/>
      <dgm:t>
        <a:bodyPr/>
        <a:lstStyle/>
        <a:p>
          <a:pPr rtl="0"/>
          <a:r>
            <a:rPr lang="en-US" smtClean="0"/>
            <a:t>Server:</a:t>
          </a:r>
          <a:endParaRPr lang="en-US"/>
        </a:p>
      </dgm:t>
    </dgm:pt>
    <dgm:pt modelId="{71C02BD4-6240-4954-90B7-3948897B7FFC}" type="parTrans" cxnId="{0F1D7489-4C42-4FBD-BFA6-B1D672D350CD}">
      <dgm:prSet/>
      <dgm:spPr/>
      <dgm:t>
        <a:bodyPr/>
        <a:lstStyle/>
        <a:p>
          <a:endParaRPr lang="en-US"/>
        </a:p>
      </dgm:t>
    </dgm:pt>
    <dgm:pt modelId="{34801A01-0F93-43E4-BDAD-1996634468A4}" type="sibTrans" cxnId="{0F1D7489-4C42-4FBD-BFA6-B1D672D350CD}">
      <dgm:prSet/>
      <dgm:spPr/>
      <dgm:t>
        <a:bodyPr/>
        <a:lstStyle/>
        <a:p>
          <a:endParaRPr lang="en-US"/>
        </a:p>
      </dgm:t>
    </dgm:pt>
    <dgm:pt modelId="{DBB44CE5-2C8C-4433-882B-770E0E91ADB9}">
      <dgm:prSet/>
      <dgm:spPr/>
      <dgm:t>
        <a:bodyPr/>
        <a:lstStyle/>
        <a:p>
          <a:pPr rtl="0"/>
          <a:r>
            <a:rPr lang="en-US" smtClean="0"/>
            <a:t>Always-on  host</a:t>
          </a:r>
          <a:endParaRPr lang="en-US"/>
        </a:p>
      </dgm:t>
    </dgm:pt>
    <dgm:pt modelId="{0164AE48-3CD7-4D75-8E11-6D54A3ABC1F7}" type="parTrans" cxnId="{8F662BA4-8A00-413E-B471-FE027CBEC454}">
      <dgm:prSet/>
      <dgm:spPr/>
      <dgm:t>
        <a:bodyPr/>
        <a:lstStyle/>
        <a:p>
          <a:endParaRPr lang="en-US"/>
        </a:p>
      </dgm:t>
    </dgm:pt>
    <dgm:pt modelId="{5B867F62-A126-44D5-8576-350A9077AB86}" type="sibTrans" cxnId="{8F662BA4-8A00-413E-B471-FE027CBEC454}">
      <dgm:prSet/>
      <dgm:spPr/>
      <dgm:t>
        <a:bodyPr/>
        <a:lstStyle/>
        <a:p>
          <a:endParaRPr lang="en-US"/>
        </a:p>
      </dgm:t>
    </dgm:pt>
    <dgm:pt modelId="{4922A286-2EE5-47E5-B009-DCF5FFCA4140}">
      <dgm:prSet/>
      <dgm:spPr/>
      <dgm:t>
        <a:bodyPr/>
        <a:lstStyle/>
        <a:p>
          <a:pPr rtl="0"/>
          <a:r>
            <a:rPr lang="en-US" smtClean="0"/>
            <a:t>Permanent IP address</a:t>
          </a:r>
          <a:endParaRPr lang="en-US"/>
        </a:p>
      </dgm:t>
    </dgm:pt>
    <dgm:pt modelId="{9A8B3343-3A2A-4A9A-9040-8116F75589EF}" type="parTrans" cxnId="{35108D08-2AB6-4A5C-BE78-F739E4F0469E}">
      <dgm:prSet/>
      <dgm:spPr/>
      <dgm:t>
        <a:bodyPr/>
        <a:lstStyle/>
        <a:p>
          <a:endParaRPr lang="en-US"/>
        </a:p>
      </dgm:t>
    </dgm:pt>
    <dgm:pt modelId="{9A1FF955-0D9A-4323-89B0-89D4140C9A1C}" type="sibTrans" cxnId="{35108D08-2AB6-4A5C-BE78-F739E4F0469E}">
      <dgm:prSet/>
      <dgm:spPr/>
      <dgm:t>
        <a:bodyPr/>
        <a:lstStyle/>
        <a:p>
          <a:endParaRPr lang="en-US"/>
        </a:p>
      </dgm:t>
    </dgm:pt>
    <dgm:pt modelId="{B0621A39-5060-4529-9784-A68CCBB79179}">
      <dgm:prSet/>
      <dgm:spPr/>
      <dgm:t>
        <a:bodyPr/>
        <a:lstStyle/>
        <a:p>
          <a:pPr rtl="0"/>
          <a:r>
            <a:rPr lang="en-US" smtClean="0"/>
            <a:t>Data centers for scaling</a:t>
          </a:r>
          <a:endParaRPr lang="en-US"/>
        </a:p>
      </dgm:t>
    </dgm:pt>
    <dgm:pt modelId="{DABDC97E-3E9B-4136-AE68-C68F27DF0246}" type="parTrans" cxnId="{438A38B0-850F-4EBA-ACD7-D382099C8D07}">
      <dgm:prSet/>
      <dgm:spPr/>
      <dgm:t>
        <a:bodyPr/>
        <a:lstStyle/>
        <a:p>
          <a:endParaRPr lang="en-US"/>
        </a:p>
      </dgm:t>
    </dgm:pt>
    <dgm:pt modelId="{D3DFB53C-78B7-4209-B812-BC67D00310A6}" type="sibTrans" cxnId="{438A38B0-850F-4EBA-ACD7-D382099C8D07}">
      <dgm:prSet/>
      <dgm:spPr/>
      <dgm:t>
        <a:bodyPr/>
        <a:lstStyle/>
        <a:p>
          <a:endParaRPr lang="en-US"/>
        </a:p>
      </dgm:t>
    </dgm:pt>
    <dgm:pt modelId="{8FC94FBF-DDB8-4050-A280-FAFEB987946C}" type="pres">
      <dgm:prSet presAssocID="{53DA0B2A-A30B-4528-9D81-D4745F21B3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B86B41-AF5D-4795-A688-8DDA41A33504}" type="pres">
      <dgm:prSet presAssocID="{3A4FEB62-E58D-4A10-A065-D14CFC5F08B4}" presName="compNode" presStyleCnt="0"/>
      <dgm:spPr/>
    </dgm:pt>
    <dgm:pt modelId="{4F12B242-F9BB-4B2A-94AF-E35206BF2CF8}" type="pres">
      <dgm:prSet presAssocID="{3A4FEB62-E58D-4A10-A065-D14CFC5F08B4}" presName="aNode" presStyleLbl="bgShp" presStyleIdx="0" presStyleCnt="1"/>
      <dgm:spPr/>
      <dgm:t>
        <a:bodyPr/>
        <a:lstStyle/>
        <a:p>
          <a:endParaRPr lang="en-US"/>
        </a:p>
      </dgm:t>
    </dgm:pt>
    <dgm:pt modelId="{85157201-00DD-4211-9E0F-9D746083B8B3}" type="pres">
      <dgm:prSet presAssocID="{3A4FEB62-E58D-4A10-A065-D14CFC5F08B4}" presName="textNode" presStyleLbl="bgShp" presStyleIdx="0" presStyleCnt="1"/>
      <dgm:spPr/>
      <dgm:t>
        <a:bodyPr/>
        <a:lstStyle/>
        <a:p>
          <a:endParaRPr lang="en-US"/>
        </a:p>
      </dgm:t>
    </dgm:pt>
    <dgm:pt modelId="{80A23E56-352A-4246-B7F3-C0AB82B50808}" type="pres">
      <dgm:prSet presAssocID="{3A4FEB62-E58D-4A10-A065-D14CFC5F08B4}" presName="compChildNode" presStyleCnt="0"/>
      <dgm:spPr/>
    </dgm:pt>
    <dgm:pt modelId="{E4919440-E066-4294-9E81-416DF64044AD}" type="pres">
      <dgm:prSet presAssocID="{3A4FEB62-E58D-4A10-A065-D14CFC5F08B4}" presName="theInnerList" presStyleCnt="0"/>
      <dgm:spPr/>
    </dgm:pt>
    <dgm:pt modelId="{DB3D6523-FB7F-47A7-9EBB-1653C5E2CFCB}" type="pres">
      <dgm:prSet presAssocID="{DBB44CE5-2C8C-4433-882B-770E0E91ADB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7349-5A55-4BD4-99D7-FDB69F59D6E4}" type="pres">
      <dgm:prSet presAssocID="{DBB44CE5-2C8C-4433-882B-770E0E91ADB9}" presName="aSpace2" presStyleCnt="0"/>
      <dgm:spPr/>
    </dgm:pt>
    <dgm:pt modelId="{01BC1AEC-0DF1-45AB-A113-E0125D5652E5}" type="pres">
      <dgm:prSet presAssocID="{4922A286-2EE5-47E5-B009-DCF5FFCA414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0ADF2-504D-4DF4-B26D-1AB871ABF308}" type="pres">
      <dgm:prSet presAssocID="{4922A286-2EE5-47E5-B009-DCF5FFCA4140}" presName="aSpace2" presStyleCnt="0"/>
      <dgm:spPr/>
    </dgm:pt>
    <dgm:pt modelId="{43C38FEF-D8E9-491F-96CB-920EBEDCC464}" type="pres">
      <dgm:prSet presAssocID="{B0621A39-5060-4529-9784-A68CCBB7917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E50670-E260-4D9C-AD3A-B3E775C64689}" type="presOf" srcId="{53DA0B2A-A30B-4528-9D81-D4745F21B392}" destId="{8FC94FBF-DDB8-4050-A280-FAFEB987946C}" srcOrd="0" destOrd="0" presId="urn:microsoft.com/office/officeart/2005/8/layout/lProcess2"/>
    <dgm:cxn modelId="{F75B8E20-FAFC-4658-8B15-375C4587AFD3}" type="presOf" srcId="{3A4FEB62-E58D-4A10-A065-D14CFC5F08B4}" destId="{85157201-00DD-4211-9E0F-9D746083B8B3}" srcOrd="1" destOrd="0" presId="urn:microsoft.com/office/officeart/2005/8/layout/lProcess2"/>
    <dgm:cxn modelId="{438A38B0-850F-4EBA-ACD7-D382099C8D07}" srcId="{3A4FEB62-E58D-4A10-A065-D14CFC5F08B4}" destId="{B0621A39-5060-4529-9784-A68CCBB79179}" srcOrd="2" destOrd="0" parTransId="{DABDC97E-3E9B-4136-AE68-C68F27DF0246}" sibTransId="{D3DFB53C-78B7-4209-B812-BC67D00310A6}"/>
    <dgm:cxn modelId="{7CBC0914-243C-40B0-94EB-3F5C48AC3715}" type="presOf" srcId="{B0621A39-5060-4529-9784-A68CCBB79179}" destId="{43C38FEF-D8E9-491F-96CB-920EBEDCC464}" srcOrd="0" destOrd="0" presId="urn:microsoft.com/office/officeart/2005/8/layout/lProcess2"/>
    <dgm:cxn modelId="{12F04E23-2E13-46C5-ABD3-938746C953C4}" type="presOf" srcId="{3A4FEB62-E58D-4A10-A065-D14CFC5F08B4}" destId="{4F12B242-F9BB-4B2A-94AF-E35206BF2CF8}" srcOrd="0" destOrd="0" presId="urn:microsoft.com/office/officeart/2005/8/layout/lProcess2"/>
    <dgm:cxn modelId="{35108D08-2AB6-4A5C-BE78-F739E4F0469E}" srcId="{3A4FEB62-E58D-4A10-A065-D14CFC5F08B4}" destId="{4922A286-2EE5-47E5-B009-DCF5FFCA4140}" srcOrd="1" destOrd="0" parTransId="{9A8B3343-3A2A-4A9A-9040-8116F75589EF}" sibTransId="{9A1FF955-0D9A-4323-89B0-89D4140C9A1C}"/>
    <dgm:cxn modelId="{F41B814E-5842-417F-9690-E000319C9E03}" type="presOf" srcId="{DBB44CE5-2C8C-4433-882B-770E0E91ADB9}" destId="{DB3D6523-FB7F-47A7-9EBB-1653C5E2CFCB}" srcOrd="0" destOrd="0" presId="urn:microsoft.com/office/officeart/2005/8/layout/lProcess2"/>
    <dgm:cxn modelId="{8F662BA4-8A00-413E-B471-FE027CBEC454}" srcId="{3A4FEB62-E58D-4A10-A065-D14CFC5F08B4}" destId="{DBB44CE5-2C8C-4433-882B-770E0E91ADB9}" srcOrd="0" destOrd="0" parTransId="{0164AE48-3CD7-4D75-8E11-6D54A3ABC1F7}" sibTransId="{5B867F62-A126-44D5-8576-350A9077AB86}"/>
    <dgm:cxn modelId="{1ACE1361-0AE1-47D9-895F-90CFEE07873E}" type="presOf" srcId="{4922A286-2EE5-47E5-B009-DCF5FFCA4140}" destId="{01BC1AEC-0DF1-45AB-A113-E0125D5652E5}" srcOrd="0" destOrd="0" presId="urn:microsoft.com/office/officeart/2005/8/layout/lProcess2"/>
    <dgm:cxn modelId="{0F1D7489-4C42-4FBD-BFA6-B1D672D350CD}" srcId="{53DA0B2A-A30B-4528-9D81-D4745F21B392}" destId="{3A4FEB62-E58D-4A10-A065-D14CFC5F08B4}" srcOrd="0" destOrd="0" parTransId="{71C02BD4-6240-4954-90B7-3948897B7FFC}" sibTransId="{34801A01-0F93-43E4-BDAD-1996634468A4}"/>
    <dgm:cxn modelId="{135C03AD-A85D-45F2-97EE-20E09B515456}" type="presParOf" srcId="{8FC94FBF-DDB8-4050-A280-FAFEB987946C}" destId="{78B86B41-AF5D-4795-A688-8DDA41A33504}" srcOrd="0" destOrd="0" presId="urn:microsoft.com/office/officeart/2005/8/layout/lProcess2"/>
    <dgm:cxn modelId="{F95ADEF3-29FA-49C3-A7E8-C0478F6BFEA6}" type="presParOf" srcId="{78B86B41-AF5D-4795-A688-8DDA41A33504}" destId="{4F12B242-F9BB-4B2A-94AF-E35206BF2CF8}" srcOrd="0" destOrd="0" presId="urn:microsoft.com/office/officeart/2005/8/layout/lProcess2"/>
    <dgm:cxn modelId="{CD41A4CA-C4BF-4351-9864-6A2CCB00D506}" type="presParOf" srcId="{78B86B41-AF5D-4795-A688-8DDA41A33504}" destId="{85157201-00DD-4211-9E0F-9D746083B8B3}" srcOrd="1" destOrd="0" presId="urn:microsoft.com/office/officeart/2005/8/layout/lProcess2"/>
    <dgm:cxn modelId="{986E5718-9F3E-4622-8112-1C387E466DBF}" type="presParOf" srcId="{78B86B41-AF5D-4795-A688-8DDA41A33504}" destId="{80A23E56-352A-4246-B7F3-C0AB82B50808}" srcOrd="2" destOrd="0" presId="urn:microsoft.com/office/officeart/2005/8/layout/lProcess2"/>
    <dgm:cxn modelId="{7C2FBE20-63A4-40E3-BAFD-4B537D9D2F38}" type="presParOf" srcId="{80A23E56-352A-4246-B7F3-C0AB82B50808}" destId="{E4919440-E066-4294-9E81-416DF64044AD}" srcOrd="0" destOrd="0" presId="urn:microsoft.com/office/officeart/2005/8/layout/lProcess2"/>
    <dgm:cxn modelId="{75807FEF-BFF3-4A1C-8B1E-B2357E2D68E2}" type="presParOf" srcId="{E4919440-E066-4294-9E81-416DF64044AD}" destId="{DB3D6523-FB7F-47A7-9EBB-1653C5E2CFCB}" srcOrd="0" destOrd="0" presId="urn:microsoft.com/office/officeart/2005/8/layout/lProcess2"/>
    <dgm:cxn modelId="{6552636F-AF3E-401A-B9C5-76F14E816980}" type="presParOf" srcId="{E4919440-E066-4294-9E81-416DF64044AD}" destId="{8C707349-5A55-4BD4-99D7-FDB69F59D6E4}" srcOrd="1" destOrd="0" presId="urn:microsoft.com/office/officeart/2005/8/layout/lProcess2"/>
    <dgm:cxn modelId="{BADE2D0C-A532-496C-ADAA-E26666C58E50}" type="presParOf" srcId="{E4919440-E066-4294-9E81-416DF64044AD}" destId="{01BC1AEC-0DF1-45AB-A113-E0125D5652E5}" srcOrd="2" destOrd="0" presId="urn:microsoft.com/office/officeart/2005/8/layout/lProcess2"/>
    <dgm:cxn modelId="{D767001D-9890-4F9D-A96A-393A1AB05BDF}" type="presParOf" srcId="{E4919440-E066-4294-9E81-416DF64044AD}" destId="{CCB0ADF2-504D-4DF4-B26D-1AB871ABF308}" srcOrd="3" destOrd="0" presId="urn:microsoft.com/office/officeart/2005/8/layout/lProcess2"/>
    <dgm:cxn modelId="{73DD1041-F1C5-464F-8F6C-9E5EBDAEBF28}" type="presParOf" srcId="{E4919440-E066-4294-9E81-416DF64044AD}" destId="{43C38FEF-D8E9-491F-96CB-920EBEDCC46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A0B2A-A30B-4528-9D81-D4745F21B392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A4FEB62-E58D-4A10-A065-D14CFC5F08B4}">
      <dgm:prSet/>
      <dgm:spPr/>
      <dgm:t>
        <a:bodyPr/>
        <a:lstStyle/>
        <a:p>
          <a:pPr rtl="0"/>
          <a:r>
            <a:rPr lang="en-US" smtClean="0"/>
            <a:t>Clients:</a:t>
          </a:r>
          <a:endParaRPr lang="en-US" dirty="0"/>
        </a:p>
      </dgm:t>
    </dgm:pt>
    <dgm:pt modelId="{71C02BD4-6240-4954-90B7-3948897B7FFC}" type="parTrans" cxnId="{0F1D7489-4C42-4FBD-BFA6-B1D672D350CD}">
      <dgm:prSet/>
      <dgm:spPr/>
      <dgm:t>
        <a:bodyPr/>
        <a:lstStyle/>
        <a:p>
          <a:endParaRPr lang="en-US"/>
        </a:p>
      </dgm:t>
    </dgm:pt>
    <dgm:pt modelId="{34801A01-0F93-43E4-BDAD-1996634468A4}" type="sibTrans" cxnId="{0F1D7489-4C42-4FBD-BFA6-B1D672D350CD}">
      <dgm:prSet/>
      <dgm:spPr/>
      <dgm:t>
        <a:bodyPr/>
        <a:lstStyle/>
        <a:p>
          <a:endParaRPr lang="en-US"/>
        </a:p>
      </dgm:t>
    </dgm:pt>
    <dgm:pt modelId="{4264CDD1-D6F2-4229-A28B-8B44612FE149}">
      <dgm:prSet/>
      <dgm:spPr/>
      <dgm:t>
        <a:bodyPr/>
        <a:lstStyle/>
        <a:p>
          <a:pPr rtl="0"/>
          <a:r>
            <a:rPr lang="en-US" smtClean="0"/>
            <a:t>Communicate with server</a:t>
          </a:r>
          <a:endParaRPr lang="en-US"/>
        </a:p>
      </dgm:t>
    </dgm:pt>
    <dgm:pt modelId="{C404971D-C235-4EB0-B9E6-61983517B709}" type="parTrans" cxnId="{46C51522-7858-41E2-BF30-4B55301227BC}">
      <dgm:prSet/>
      <dgm:spPr/>
      <dgm:t>
        <a:bodyPr/>
        <a:lstStyle/>
        <a:p>
          <a:endParaRPr lang="en-US"/>
        </a:p>
      </dgm:t>
    </dgm:pt>
    <dgm:pt modelId="{76D53EB7-6192-4053-BC6C-C8C26DCFD257}" type="sibTrans" cxnId="{46C51522-7858-41E2-BF30-4B55301227BC}">
      <dgm:prSet/>
      <dgm:spPr/>
      <dgm:t>
        <a:bodyPr/>
        <a:lstStyle/>
        <a:p>
          <a:endParaRPr lang="en-US"/>
        </a:p>
      </dgm:t>
    </dgm:pt>
    <dgm:pt modelId="{CC85A80F-D303-4D97-909A-450FF24F5FC5}">
      <dgm:prSet/>
      <dgm:spPr/>
      <dgm:t>
        <a:bodyPr/>
        <a:lstStyle/>
        <a:p>
          <a:pPr rtl="0"/>
          <a:r>
            <a:rPr lang="en-US" smtClean="0"/>
            <a:t>May have dynamic ip address</a:t>
          </a:r>
          <a:endParaRPr lang="en-US"/>
        </a:p>
      </dgm:t>
    </dgm:pt>
    <dgm:pt modelId="{7B88DCFC-8297-42C3-AFD7-21C9E3B8E858}" type="parTrans" cxnId="{CBFF3343-AD82-43A8-9428-1BA8ECC46958}">
      <dgm:prSet/>
      <dgm:spPr/>
      <dgm:t>
        <a:bodyPr/>
        <a:lstStyle/>
        <a:p>
          <a:endParaRPr lang="en-US"/>
        </a:p>
      </dgm:t>
    </dgm:pt>
    <dgm:pt modelId="{51AD0208-53A4-48E9-B990-46B3A40165D7}" type="sibTrans" cxnId="{CBFF3343-AD82-43A8-9428-1BA8ECC46958}">
      <dgm:prSet/>
      <dgm:spPr/>
      <dgm:t>
        <a:bodyPr/>
        <a:lstStyle/>
        <a:p>
          <a:endParaRPr lang="en-US"/>
        </a:p>
      </dgm:t>
    </dgm:pt>
    <dgm:pt modelId="{53F0B573-D67E-4F94-B624-09CC375B209B}">
      <dgm:prSet/>
      <dgm:spPr/>
      <dgm:t>
        <a:bodyPr/>
        <a:lstStyle/>
        <a:p>
          <a:pPr rtl="0"/>
          <a:r>
            <a:rPr lang="en-US" smtClean="0"/>
            <a:t>Do not communicate with each other</a:t>
          </a:r>
          <a:endParaRPr lang="en-US"/>
        </a:p>
      </dgm:t>
    </dgm:pt>
    <dgm:pt modelId="{EBE07BA2-2C09-4FB7-BB64-8387DAEFD685}" type="parTrans" cxnId="{17F9151B-98E6-4753-A16F-970ACE47FA59}">
      <dgm:prSet/>
      <dgm:spPr/>
      <dgm:t>
        <a:bodyPr/>
        <a:lstStyle/>
        <a:p>
          <a:endParaRPr lang="en-US"/>
        </a:p>
      </dgm:t>
    </dgm:pt>
    <dgm:pt modelId="{9A8D39F7-3C9F-4F49-84C1-22214AEFA48F}" type="sibTrans" cxnId="{17F9151B-98E6-4753-A16F-970ACE47FA59}">
      <dgm:prSet/>
      <dgm:spPr/>
      <dgm:t>
        <a:bodyPr/>
        <a:lstStyle/>
        <a:p>
          <a:endParaRPr lang="en-US"/>
        </a:p>
      </dgm:t>
    </dgm:pt>
    <dgm:pt modelId="{8FC94FBF-DDB8-4050-A280-FAFEB987946C}" type="pres">
      <dgm:prSet presAssocID="{53DA0B2A-A30B-4528-9D81-D4745F21B39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B86B41-AF5D-4795-A688-8DDA41A33504}" type="pres">
      <dgm:prSet presAssocID="{3A4FEB62-E58D-4A10-A065-D14CFC5F08B4}" presName="compNode" presStyleCnt="0"/>
      <dgm:spPr/>
    </dgm:pt>
    <dgm:pt modelId="{4F12B242-F9BB-4B2A-94AF-E35206BF2CF8}" type="pres">
      <dgm:prSet presAssocID="{3A4FEB62-E58D-4A10-A065-D14CFC5F08B4}" presName="aNode" presStyleLbl="bgShp" presStyleIdx="0" presStyleCnt="1"/>
      <dgm:spPr/>
      <dgm:t>
        <a:bodyPr/>
        <a:lstStyle/>
        <a:p>
          <a:endParaRPr lang="en-US"/>
        </a:p>
      </dgm:t>
    </dgm:pt>
    <dgm:pt modelId="{85157201-00DD-4211-9E0F-9D746083B8B3}" type="pres">
      <dgm:prSet presAssocID="{3A4FEB62-E58D-4A10-A065-D14CFC5F08B4}" presName="textNode" presStyleLbl="bgShp" presStyleIdx="0" presStyleCnt="1"/>
      <dgm:spPr/>
      <dgm:t>
        <a:bodyPr/>
        <a:lstStyle/>
        <a:p>
          <a:endParaRPr lang="en-US"/>
        </a:p>
      </dgm:t>
    </dgm:pt>
    <dgm:pt modelId="{80A23E56-352A-4246-B7F3-C0AB82B50808}" type="pres">
      <dgm:prSet presAssocID="{3A4FEB62-E58D-4A10-A065-D14CFC5F08B4}" presName="compChildNode" presStyleCnt="0"/>
      <dgm:spPr/>
    </dgm:pt>
    <dgm:pt modelId="{E4919440-E066-4294-9E81-416DF64044AD}" type="pres">
      <dgm:prSet presAssocID="{3A4FEB62-E58D-4A10-A065-D14CFC5F08B4}" presName="theInnerList" presStyleCnt="0"/>
      <dgm:spPr/>
    </dgm:pt>
    <dgm:pt modelId="{0D6BF7BB-9E2A-4470-B7E9-D912C664F98E}" type="pres">
      <dgm:prSet presAssocID="{4264CDD1-D6F2-4229-A28B-8B44612FE14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18C57-20D5-44DA-B591-B72B46B00DC6}" type="pres">
      <dgm:prSet presAssocID="{4264CDD1-D6F2-4229-A28B-8B44612FE149}" presName="aSpace2" presStyleCnt="0"/>
      <dgm:spPr/>
    </dgm:pt>
    <dgm:pt modelId="{7D49F071-CF02-4497-A259-DB89FED438C7}" type="pres">
      <dgm:prSet presAssocID="{CC85A80F-D303-4D97-909A-450FF24F5FC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5FC63-C7A6-4ED2-8153-B80490D6DDB0}" type="pres">
      <dgm:prSet presAssocID="{CC85A80F-D303-4D97-909A-450FF24F5FC5}" presName="aSpace2" presStyleCnt="0"/>
      <dgm:spPr/>
    </dgm:pt>
    <dgm:pt modelId="{063F733B-4238-468D-9CED-279E2440C89C}" type="pres">
      <dgm:prSet presAssocID="{53F0B573-D67E-4F94-B624-09CC375B209B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D7489-4C42-4FBD-BFA6-B1D672D350CD}" srcId="{53DA0B2A-A30B-4528-9D81-D4745F21B392}" destId="{3A4FEB62-E58D-4A10-A065-D14CFC5F08B4}" srcOrd="0" destOrd="0" parTransId="{71C02BD4-6240-4954-90B7-3948897B7FFC}" sibTransId="{34801A01-0F93-43E4-BDAD-1996634468A4}"/>
    <dgm:cxn modelId="{12F04E23-2E13-46C5-ABD3-938746C953C4}" type="presOf" srcId="{3A4FEB62-E58D-4A10-A065-D14CFC5F08B4}" destId="{4F12B242-F9BB-4B2A-94AF-E35206BF2CF8}" srcOrd="0" destOrd="0" presId="urn:microsoft.com/office/officeart/2005/8/layout/lProcess2"/>
    <dgm:cxn modelId="{5DC23B75-4EF3-4A2C-B65C-78092FE2CC50}" type="presOf" srcId="{53F0B573-D67E-4F94-B624-09CC375B209B}" destId="{063F733B-4238-468D-9CED-279E2440C89C}" srcOrd="0" destOrd="0" presId="urn:microsoft.com/office/officeart/2005/8/layout/lProcess2"/>
    <dgm:cxn modelId="{3090F5D4-6A18-4D80-B45C-60CE21E7AED6}" type="presOf" srcId="{4264CDD1-D6F2-4229-A28B-8B44612FE149}" destId="{0D6BF7BB-9E2A-4470-B7E9-D912C664F98E}" srcOrd="0" destOrd="0" presId="urn:microsoft.com/office/officeart/2005/8/layout/lProcess2"/>
    <dgm:cxn modelId="{CBFF3343-AD82-43A8-9428-1BA8ECC46958}" srcId="{3A4FEB62-E58D-4A10-A065-D14CFC5F08B4}" destId="{CC85A80F-D303-4D97-909A-450FF24F5FC5}" srcOrd="1" destOrd="0" parTransId="{7B88DCFC-8297-42C3-AFD7-21C9E3B8E858}" sibTransId="{51AD0208-53A4-48E9-B990-46B3A40165D7}"/>
    <dgm:cxn modelId="{F75B8E20-FAFC-4658-8B15-375C4587AFD3}" type="presOf" srcId="{3A4FEB62-E58D-4A10-A065-D14CFC5F08B4}" destId="{85157201-00DD-4211-9E0F-9D746083B8B3}" srcOrd="1" destOrd="0" presId="urn:microsoft.com/office/officeart/2005/8/layout/lProcess2"/>
    <dgm:cxn modelId="{46C51522-7858-41E2-BF30-4B55301227BC}" srcId="{3A4FEB62-E58D-4A10-A065-D14CFC5F08B4}" destId="{4264CDD1-D6F2-4229-A28B-8B44612FE149}" srcOrd="0" destOrd="0" parTransId="{C404971D-C235-4EB0-B9E6-61983517B709}" sibTransId="{76D53EB7-6192-4053-BC6C-C8C26DCFD257}"/>
    <dgm:cxn modelId="{FCDF0203-9CC5-49A7-99EC-4DCB558941A4}" type="presOf" srcId="{CC85A80F-D303-4D97-909A-450FF24F5FC5}" destId="{7D49F071-CF02-4497-A259-DB89FED438C7}" srcOrd="0" destOrd="0" presId="urn:microsoft.com/office/officeart/2005/8/layout/lProcess2"/>
    <dgm:cxn modelId="{17F9151B-98E6-4753-A16F-970ACE47FA59}" srcId="{3A4FEB62-E58D-4A10-A065-D14CFC5F08B4}" destId="{53F0B573-D67E-4F94-B624-09CC375B209B}" srcOrd="2" destOrd="0" parTransId="{EBE07BA2-2C09-4FB7-BB64-8387DAEFD685}" sibTransId="{9A8D39F7-3C9F-4F49-84C1-22214AEFA48F}"/>
    <dgm:cxn modelId="{72E50670-E260-4D9C-AD3A-B3E775C64689}" type="presOf" srcId="{53DA0B2A-A30B-4528-9D81-D4745F21B392}" destId="{8FC94FBF-DDB8-4050-A280-FAFEB987946C}" srcOrd="0" destOrd="0" presId="urn:microsoft.com/office/officeart/2005/8/layout/lProcess2"/>
    <dgm:cxn modelId="{135C03AD-A85D-45F2-97EE-20E09B515456}" type="presParOf" srcId="{8FC94FBF-DDB8-4050-A280-FAFEB987946C}" destId="{78B86B41-AF5D-4795-A688-8DDA41A33504}" srcOrd="0" destOrd="0" presId="urn:microsoft.com/office/officeart/2005/8/layout/lProcess2"/>
    <dgm:cxn modelId="{F95ADEF3-29FA-49C3-A7E8-C0478F6BFEA6}" type="presParOf" srcId="{78B86B41-AF5D-4795-A688-8DDA41A33504}" destId="{4F12B242-F9BB-4B2A-94AF-E35206BF2CF8}" srcOrd="0" destOrd="0" presId="urn:microsoft.com/office/officeart/2005/8/layout/lProcess2"/>
    <dgm:cxn modelId="{CD41A4CA-C4BF-4351-9864-6A2CCB00D506}" type="presParOf" srcId="{78B86B41-AF5D-4795-A688-8DDA41A33504}" destId="{85157201-00DD-4211-9E0F-9D746083B8B3}" srcOrd="1" destOrd="0" presId="urn:microsoft.com/office/officeart/2005/8/layout/lProcess2"/>
    <dgm:cxn modelId="{986E5718-9F3E-4622-8112-1C387E466DBF}" type="presParOf" srcId="{78B86B41-AF5D-4795-A688-8DDA41A33504}" destId="{80A23E56-352A-4246-B7F3-C0AB82B50808}" srcOrd="2" destOrd="0" presId="urn:microsoft.com/office/officeart/2005/8/layout/lProcess2"/>
    <dgm:cxn modelId="{7C2FBE20-63A4-40E3-BAFD-4B537D9D2F38}" type="presParOf" srcId="{80A23E56-352A-4246-B7F3-C0AB82B50808}" destId="{E4919440-E066-4294-9E81-416DF64044AD}" srcOrd="0" destOrd="0" presId="urn:microsoft.com/office/officeart/2005/8/layout/lProcess2"/>
    <dgm:cxn modelId="{A92C03F0-787F-47C7-A8AD-245CECDCF3F2}" type="presParOf" srcId="{E4919440-E066-4294-9E81-416DF64044AD}" destId="{0D6BF7BB-9E2A-4470-B7E9-D912C664F98E}" srcOrd="0" destOrd="0" presId="urn:microsoft.com/office/officeart/2005/8/layout/lProcess2"/>
    <dgm:cxn modelId="{17FD1054-9E73-4BE3-A488-887921833A8F}" type="presParOf" srcId="{E4919440-E066-4294-9E81-416DF64044AD}" destId="{27618C57-20D5-44DA-B591-B72B46B00DC6}" srcOrd="1" destOrd="0" presId="urn:microsoft.com/office/officeart/2005/8/layout/lProcess2"/>
    <dgm:cxn modelId="{093708E7-BDF9-4D04-A15D-A21F70CA18CE}" type="presParOf" srcId="{E4919440-E066-4294-9E81-416DF64044AD}" destId="{7D49F071-CF02-4497-A259-DB89FED438C7}" srcOrd="2" destOrd="0" presId="urn:microsoft.com/office/officeart/2005/8/layout/lProcess2"/>
    <dgm:cxn modelId="{7A455D50-066E-44A7-9D0E-C59CF052AA29}" type="presParOf" srcId="{E4919440-E066-4294-9E81-416DF64044AD}" destId="{C465FC63-C7A6-4ED2-8153-B80490D6DDB0}" srcOrd="3" destOrd="0" presId="urn:microsoft.com/office/officeart/2005/8/layout/lProcess2"/>
    <dgm:cxn modelId="{18E1C543-B7E3-48EF-B173-72EEB038D670}" type="presParOf" srcId="{E4919440-E066-4294-9E81-416DF64044AD}" destId="{063F733B-4238-468D-9CED-279E2440C89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F1234-9C74-445E-B816-EC856A77A31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CB0D44-974E-481B-A900-F22CB767FE3E}">
      <dgm:prSet/>
      <dgm:spPr/>
      <dgm:t>
        <a:bodyPr/>
        <a:lstStyle/>
        <a:p>
          <a:pPr rtl="0"/>
          <a:r>
            <a:rPr lang="en-US" smtClean="0"/>
            <a:t>no always-on server</a:t>
          </a:r>
          <a:endParaRPr lang="en-US"/>
        </a:p>
      </dgm:t>
    </dgm:pt>
    <dgm:pt modelId="{11B9FCD3-F3DD-4EF6-98F0-640AA3B51B4D}" type="parTrans" cxnId="{266CC30C-A0AE-4175-92D5-2FEA5F37A2A8}">
      <dgm:prSet/>
      <dgm:spPr/>
      <dgm:t>
        <a:bodyPr/>
        <a:lstStyle/>
        <a:p>
          <a:endParaRPr lang="en-US"/>
        </a:p>
      </dgm:t>
    </dgm:pt>
    <dgm:pt modelId="{E0075F01-E0B3-442B-B55B-3DC78C85F4AA}" type="sibTrans" cxnId="{266CC30C-A0AE-4175-92D5-2FEA5F37A2A8}">
      <dgm:prSet/>
      <dgm:spPr/>
      <dgm:t>
        <a:bodyPr/>
        <a:lstStyle/>
        <a:p>
          <a:endParaRPr lang="en-US"/>
        </a:p>
      </dgm:t>
    </dgm:pt>
    <dgm:pt modelId="{D4D509B3-10F9-4025-AC9A-DD73A0ED6C6B}">
      <dgm:prSet/>
      <dgm:spPr/>
      <dgm:t>
        <a:bodyPr/>
        <a:lstStyle/>
        <a:p>
          <a:pPr rtl="0"/>
          <a:r>
            <a:rPr lang="en-US" smtClean="0"/>
            <a:t>arbitrary end sytem directly communicate</a:t>
          </a:r>
          <a:endParaRPr lang="en-US"/>
        </a:p>
      </dgm:t>
    </dgm:pt>
    <dgm:pt modelId="{329AD95C-EE2A-4492-8272-8D44C189BB1F}" type="parTrans" cxnId="{7FDDB5BC-9E28-479C-846F-8D2533EC365E}">
      <dgm:prSet/>
      <dgm:spPr/>
      <dgm:t>
        <a:bodyPr/>
        <a:lstStyle/>
        <a:p>
          <a:endParaRPr lang="en-US"/>
        </a:p>
      </dgm:t>
    </dgm:pt>
    <dgm:pt modelId="{81BF6074-EB7B-4B3A-A7D4-9CBE9ADE4251}" type="sibTrans" cxnId="{7FDDB5BC-9E28-479C-846F-8D2533EC365E}">
      <dgm:prSet/>
      <dgm:spPr/>
      <dgm:t>
        <a:bodyPr/>
        <a:lstStyle/>
        <a:p>
          <a:endParaRPr lang="en-US"/>
        </a:p>
      </dgm:t>
    </dgm:pt>
    <dgm:pt modelId="{87745AF1-563E-4908-AA36-3D6850BC0A3B}">
      <dgm:prSet/>
      <dgm:spPr/>
      <dgm:t>
        <a:bodyPr/>
        <a:lstStyle/>
        <a:p>
          <a:pPr rtl="0"/>
          <a:r>
            <a:rPr lang="en-US" smtClean="0"/>
            <a:t>peers request service from other peers, provide service in return to other peer</a:t>
          </a:r>
          <a:endParaRPr lang="en-US"/>
        </a:p>
      </dgm:t>
    </dgm:pt>
    <dgm:pt modelId="{802B5146-17D1-4096-8B00-DCE6E8CA6372}" type="parTrans" cxnId="{E93FC954-659B-4B7C-87FD-3ABAD34F6F2E}">
      <dgm:prSet/>
      <dgm:spPr/>
      <dgm:t>
        <a:bodyPr/>
        <a:lstStyle/>
        <a:p>
          <a:endParaRPr lang="en-US"/>
        </a:p>
      </dgm:t>
    </dgm:pt>
    <dgm:pt modelId="{4CB60959-9DF3-4E18-979E-B704F98DF353}" type="sibTrans" cxnId="{E93FC954-659B-4B7C-87FD-3ABAD34F6F2E}">
      <dgm:prSet/>
      <dgm:spPr/>
      <dgm:t>
        <a:bodyPr/>
        <a:lstStyle/>
        <a:p>
          <a:endParaRPr lang="en-US"/>
        </a:p>
      </dgm:t>
    </dgm:pt>
    <dgm:pt modelId="{84D8662E-9267-4258-83DE-63F9D6CBE2C2}" type="pres">
      <dgm:prSet presAssocID="{494F1234-9C74-445E-B816-EC856A77A3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E3A0A1-DB97-42E1-9F83-557B1B7E6D84}" type="pres">
      <dgm:prSet presAssocID="{06CB0D44-974E-481B-A900-F22CB767FE3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4DC1E-DBCA-455E-97B5-CAB888A75D3D}" type="pres">
      <dgm:prSet presAssocID="{E0075F01-E0B3-442B-B55B-3DC78C85F4AA}" presName="spacer" presStyleCnt="0"/>
      <dgm:spPr/>
    </dgm:pt>
    <dgm:pt modelId="{99A450D7-ACF2-40A3-BBCC-1D221B0406F0}" type="pres">
      <dgm:prSet presAssocID="{D4D509B3-10F9-4025-AC9A-DD73A0ED6C6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A1241-A335-44E9-B93C-2589B45D5EDA}" type="pres">
      <dgm:prSet presAssocID="{81BF6074-EB7B-4B3A-A7D4-9CBE9ADE4251}" presName="spacer" presStyleCnt="0"/>
      <dgm:spPr/>
    </dgm:pt>
    <dgm:pt modelId="{5516DA58-DD00-428F-9D66-02BF263166C1}" type="pres">
      <dgm:prSet presAssocID="{87745AF1-563E-4908-AA36-3D6850BC0A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51B5E6-22C7-452B-9DC0-4600153A5178}" type="presOf" srcId="{D4D509B3-10F9-4025-AC9A-DD73A0ED6C6B}" destId="{99A450D7-ACF2-40A3-BBCC-1D221B0406F0}" srcOrd="0" destOrd="0" presId="urn:microsoft.com/office/officeart/2005/8/layout/vList2"/>
    <dgm:cxn modelId="{266CC30C-A0AE-4175-92D5-2FEA5F37A2A8}" srcId="{494F1234-9C74-445E-B816-EC856A77A314}" destId="{06CB0D44-974E-481B-A900-F22CB767FE3E}" srcOrd="0" destOrd="0" parTransId="{11B9FCD3-F3DD-4EF6-98F0-640AA3B51B4D}" sibTransId="{E0075F01-E0B3-442B-B55B-3DC78C85F4AA}"/>
    <dgm:cxn modelId="{E93FC954-659B-4B7C-87FD-3ABAD34F6F2E}" srcId="{494F1234-9C74-445E-B816-EC856A77A314}" destId="{87745AF1-563E-4908-AA36-3D6850BC0A3B}" srcOrd="2" destOrd="0" parTransId="{802B5146-17D1-4096-8B00-DCE6E8CA6372}" sibTransId="{4CB60959-9DF3-4E18-979E-B704F98DF353}"/>
    <dgm:cxn modelId="{7FDDB5BC-9E28-479C-846F-8D2533EC365E}" srcId="{494F1234-9C74-445E-B816-EC856A77A314}" destId="{D4D509B3-10F9-4025-AC9A-DD73A0ED6C6B}" srcOrd="1" destOrd="0" parTransId="{329AD95C-EE2A-4492-8272-8D44C189BB1F}" sibTransId="{81BF6074-EB7B-4B3A-A7D4-9CBE9ADE4251}"/>
    <dgm:cxn modelId="{75C7D80E-C8A6-40A7-A6AE-8BAD94CD91DD}" type="presOf" srcId="{87745AF1-563E-4908-AA36-3D6850BC0A3B}" destId="{5516DA58-DD00-428F-9D66-02BF263166C1}" srcOrd="0" destOrd="0" presId="urn:microsoft.com/office/officeart/2005/8/layout/vList2"/>
    <dgm:cxn modelId="{A2479202-A0BA-41B0-B82C-C07D351B3D7F}" type="presOf" srcId="{494F1234-9C74-445E-B816-EC856A77A314}" destId="{84D8662E-9267-4258-83DE-63F9D6CBE2C2}" srcOrd="0" destOrd="0" presId="urn:microsoft.com/office/officeart/2005/8/layout/vList2"/>
    <dgm:cxn modelId="{0440ABF5-C290-41FC-8B8A-F639B760EE34}" type="presOf" srcId="{06CB0D44-974E-481B-A900-F22CB767FE3E}" destId="{6EE3A0A1-DB97-42E1-9F83-557B1B7E6D84}" srcOrd="0" destOrd="0" presId="urn:microsoft.com/office/officeart/2005/8/layout/vList2"/>
    <dgm:cxn modelId="{405A81A2-C832-4948-A4F9-0E759591BEA8}" type="presParOf" srcId="{84D8662E-9267-4258-83DE-63F9D6CBE2C2}" destId="{6EE3A0A1-DB97-42E1-9F83-557B1B7E6D84}" srcOrd="0" destOrd="0" presId="urn:microsoft.com/office/officeart/2005/8/layout/vList2"/>
    <dgm:cxn modelId="{35C4CDB7-1BC5-46FD-AF8F-DE79741D23A9}" type="presParOf" srcId="{84D8662E-9267-4258-83DE-63F9D6CBE2C2}" destId="{CAA4DC1E-DBCA-455E-97B5-CAB888A75D3D}" srcOrd="1" destOrd="0" presId="urn:microsoft.com/office/officeart/2005/8/layout/vList2"/>
    <dgm:cxn modelId="{0DE30E39-A9B5-48F1-B418-2A3DD18016D0}" type="presParOf" srcId="{84D8662E-9267-4258-83DE-63F9D6CBE2C2}" destId="{99A450D7-ACF2-40A3-BBCC-1D221B0406F0}" srcOrd="2" destOrd="0" presId="urn:microsoft.com/office/officeart/2005/8/layout/vList2"/>
    <dgm:cxn modelId="{1FBB97C8-E267-4EE8-94A4-7CF1E89E48F3}" type="presParOf" srcId="{84D8662E-9267-4258-83DE-63F9D6CBE2C2}" destId="{FD9A1241-A335-44E9-B93C-2589B45D5EDA}" srcOrd="3" destOrd="0" presId="urn:microsoft.com/office/officeart/2005/8/layout/vList2"/>
    <dgm:cxn modelId="{59D83002-5552-4666-9D35-01B81D714A66}" type="presParOf" srcId="{84D8662E-9267-4258-83DE-63F9D6CBE2C2}" destId="{5516DA58-DD00-428F-9D66-02BF263166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92D0B-31A0-4014-B715-6BC11A9DF23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41D82D-84AC-4E66-9B85-CD1497F236D6}">
      <dgm:prSet/>
      <dgm:spPr/>
      <dgm:t>
        <a:bodyPr/>
        <a:lstStyle/>
        <a:p>
          <a:pPr rtl="0"/>
          <a:r>
            <a:rPr lang="en-US" dirty="0" smtClean="0"/>
            <a:t>Process sends/receives messages to/from its socket</a:t>
          </a:r>
          <a:endParaRPr lang="en-US" dirty="0"/>
        </a:p>
      </dgm:t>
    </dgm:pt>
    <dgm:pt modelId="{26157A95-260E-4E35-B808-265EDE5687E8}" type="parTrans" cxnId="{2A7D7617-AC7E-4E45-BE7E-41434AF473EF}">
      <dgm:prSet/>
      <dgm:spPr/>
      <dgm:t>
        <a:bodyPr/>
        <a:lstStyle/>
        <a:p>
          <a:endParaRPr lang="en-US"/>
        </a:p>
      </dgm:t>
    </dgm:pt>
    <dgm:pt modelId="{5ED5BA5B-9E51-4CE6-87B3-70FCC90E2E7B}" type="sibTrans" cxnId="{2A7D7617-AC7E-4E45-BE7E-41434AF473EF}">
      <dgm:prSet/>
      <dgm:spPr/>
      <dgm:t>
        <a:bodyPr/>
        <a:lstStyle/>
        <a:p>
          <a:endParaRPr lang="en-US"/>
        </a:p>
      </dgm:t>
    </dgm:pt>
    <dgm:pt modelId="{28AB1643-C72A-463F-B588-FF1999D6132C}">
      <dgm:prSet/>
      <dgm:spPr/>
      <dgm:t>
        <a:bodyPr/>
        <a:lstStyle/>
        <a:p>
          <a:pPr rtl="0"/>
          <a:r>
            <a:rPr lang="en-US" dirty="0" smtClean="0"/>
            <a:t>Socket analogous to door</a:t>
          </a:r>
          <a:endParaRPr lang="en-US" dirty="0"/>
        </a:p>
      </dgm:t>
    </dgm:pt>
    <dgm:pt modelId="{81A7DD5F-1155-4664-A610-7C8DA086FE0F}" type="parTrans" cxnId="{C427720C-1013-4AC3-B05A-A510DEB4E6A1}">
      <dgm:prSet/>
      <dgm:spPr/>
      <dgm:t>
        <a:bodyPr/>
        <a:lstStyle/>
        <a:p>
          <a:endParaRPr lang="en-US"/>
        </a:p>
      </dgm:t>
    </dgm:pt>
    <dgm:pt modelId="{FDC8A91B-AC1B-4656-A90F-DB69A5068D23}" type="sibTrans" cxnId="{C427720C-1013-4AC3-B05A-A510DEB4E6A1}">
      <dgm:prSet/>
      <dgm:spPr/>
      <dgm:t>
        <a:bodyPr/>
        <a:lstStyle/>
        <a:p>
          <a:endParaRPr lang="en-US"/>
        </a:p>
      </dgm:t>
    </dgm:pt>
    <dgm:pt modelId="{8F70F874-6AF5-4371-A44D-BE45F27EBDD1}" type="pres">
      <dgm:prSet presAssocID="{B2792D0B-31A0-4014-B715-6BC11A9DF2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68BFFD-094D-4094-A10C-0893CE21D454}" type="pres">
      <dgm:prSet presAssocID="{4041D82D-84AC-4E66-9B85-CD1497F236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55EC1-6DB3-40F2-9CF2-2F5BDAE569FB}" type="pres">
      <dgm:prSet presAssocID="{5ED5BA5B-9E51-4CE6-87B3-70FCC90E2E7B}" presName="spacer" presStyleCnt="0"/>
      <dgm:spPr/>
    </dgm:pt>
    <dgm:pt modelId="{2FC087DB-DFD8-4C61-813E-EAC9B842FE22}" type="pres">
      <dgm:prSet presAssocID="{28AB1643-C72A-463F-B588-FF1999D6132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27720C-1013-4AC3-B05A-A510DEB4E6A1}" srcId="{B2792D0B-31A0-4014-B715-6BC11A9DF23B}" destId="{28AB1643-C72A-463F-B588-FF1999D6132C}" srcOrd="1" destOrd="0" parTransId="{81A7DD5F-1155-4664-A610-7C8DA086FE0F}" sibTransId="{FDC8A91B-AC1B-4656-A90F-DB69A5068D23}"/>
    <dgm:cxn modelId="{2A7D7617-AC7E-4E45-BE7E-41434AF473EF}" srcId="{B2792D0B-31A0-4014-B715-6BC11A9DF23B}" destId="{4041D82D-84AC-4E66-9B85-CD1497F236D6}" srcOrd="0" destOrd="0" parTransId="{26157A95-260E-4E35-B808-265EDE5687E8}" sibTransId="{5ED5BA5B-9E51-4CE6-87B3-70FCC90E2E7B}"/>
    <dgm:cxn modelId="{5BF8BF35-2646-4965-AE69-E44D324EBBD2}" type="presOf" srcId="{28AB1643-C72A-463F-B588-FF1999D6132C}" destId="{2FC087DB-DFD8-4C61-813E-EAC9B842FE22}" srcOrd="0" destOrd="0" presId="urn:microsoft.com/office/officeart/2005/8/layout/vList2"/>
    <dgm:cxn modelId="{55F3CA98-82E5-4B1D-973C-6784619D05FB}" type="presOf" srcId="{4041D82D-84AC-4E66-9B85-CD1497F236D6}" destId="{D168BFFD-094D-4094-A10C-0893CE21D454}" srcOrd="0" destOrd="0" presId="urn:microsoft.com/office/officeart/2005/8/layout/vList2"/>
    <dgm:cxn modelId="{A0A4A9CE-143D-498A-9299-6997DB401D8E}" type="presOf" srcId="{B2792D0B-31A0-4014-B715-6BC11A9DF23B}" destId="{8F70F874-6AF5-4371-A44D-BE45F27EBDD1}" srcOrd="0" destOrd="0" presId="urn:microsoft.com/office/officeart/2005/8/layout/vList2"/>
    <dgm:cxn modelId="{CC408242-6B4D-45DD-8D06-43075E9CE603}" type="presParOf" srcId="{8F70F874-6AF5-4371-A44D-BE45F27EBDD1}" destId="{D168BFFD-094D-4094-A10C-0893CE21D454}" srcOrd="0" destOrd="0" presId="urn:microsoft.com/office/officeart/2005/8/layout/vList2"/>
    <dgm:cxn modelId="{63381E0F-C9CE-4576-B0FA-7C7B1848B7A4}" type="presParOf" srcId="{8F70F874-6AF5-4371-A44D-BE45F27EBDD1}" destId="{41455EC1-6DB3-40F2-9CF2-2F5BDAE569FB}" srcOrd="1" destOrd="0" presId="urn:microsoft.com/office/officeart/2005/8/layout/vList2"/>
    <dgm:cxn modelId="{D651CBDF-3AD7-499E-82ED-6DF55FB045E3}" type="presParOf" srcId="{8F70F874-6AF5-4371-A44D-BE45F27EBDD1}" destId="{2FC087DB-DFD8-4C61-813E-EAC9B842FE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610BD1-8C9F-4656-ADE5-5FD1016CB5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6F2A8-B159-4E9D-B7D6-C8169FFE3148}">
      <dgm:prSet/>
      <dgm:spPr/>
      <dgm:t>
        <a:bodyPr/>
        <a:lstStyle/>
        <a:p>
          <a:pPr rtl="0"/>
          <a:r>
            <a:rPr lang="en-US" b="1" dirty="0" smtClean="0"/>
            <a:t>Creation</a:t>
          </a:r>
          <a:endParaRPr lang="en-US" dirty="0"/>
        </a:p>
      </dgm:t>
    </dgm:pt>
    <dgm:pt modelId="{DD705334-533F-4D63-B4B8-F83EE5B49FF8}" type="parTrans" cxnId="{0E0BC168-1822-440B-AEB1-3E2650B6531B}">
      <dgm:prSet/>
      <dgm:spPr/>
      <dgm:t>
        <a:bodyPr/>
        <a:lstStyle/>
        <a:p>
          <a:endParaRPr lang="en-US"/>
        </a:p>
      </dgm:t>
    </dgm:pt>
    <dgm:pt modelId="{DD06F03B-E3D0-4124-A6C1-1FB7E70D6A50}" type="sibTrans" cxnId="{0E0BC168-1822-440B-AEB1-3E2650B6531B}">
      <dgm:prSet/>
      <dgm:spPr/>
      <dgm:t>
        <a:bodyPr/>
        <a:lstStyle/>
        <a:p>
          <a:endParaRPr lang="en-US"/>
        </a:p>
      </dgm:t>
    </dgm:pt>
    <dgm:pt modelId="{CD374824-11C4-467C-B18C-095F8ECA0930}">
      <dgm:prSet/>
      <dgm:spPr/>
      <dgm:t>
        <a:bodyPr/>
        <a:lstStyle/>
        <a:p>
          <a:pPr rtl="0"/>
          <a:r>
            <a:rPr lang="en-US" b="1" smtClean="0"/>
            <a:t>ServerSocketserverSocket= new ServerSocket(1234);</a:t>
          </a:r>
          <a:endParaRPr lang="en-US"/>
        </a:p>
      </dgm:t>
    </dgm:pt>
    <dgm:pt modelId="{EABE24FD-38CC-4CF2-8FB8-47911C2BAC57}" type="parTrans" cxnId="{AA725D43-8451-4DD1-A2FD-698BC5EDB6AE}">
      <dgm:prSet/>
      <dgm:spPr/>
      <dgm:t>
        <a:bodyPr/>
        <a:lstStyle/>
        <a:p>
          <a:endParaRPr lang="en-US"/>
        </a:p>
      </dgm:t>
    </dgm:pt>
    <dgm:pt modelId="{BC0BA57A-961A-4B32-A2BC-8592813BCC39}" type="sibTrans" cxnId="{AA725D43-8451-4DD1-A2FD-698BC5EDB6AE}">
      <dgm:prSet/>
      <dgm:spPr/>
      <dgm:t>
        <a:bodyPr/>
        <a:lstStyle/>
        <a:p>
          <a:endParaRPr lang="en-US"/>
        </a:p>
      </dgm:t>
    </dgm:pt>
    <dgm:pt modelId="{9C992A4B-714F-4CFA-86DE-620F32D1E190}">
      <dgm:prSet/>
      <dgm:spPr/>
      <dgm:t>
        <a:bodyPr/>
        <a:lstStyle/>
        <a:p>
          <a:pPr rtl="0"/>
          <a:r>
            <a:rPr lang="en-US" b="1" smtClean="0"/>
            <a:t>Waiting State</a:t>
          </a:r>
          <a:endParaRPr lang="en-US"/>
        </a:p>
      </dgm:t>
    </dgm:pt>
    <dgm:pt modelId="{78FC7F87-9C48-40F4-9A5A-8CD0C1828A50}" type="parTrans" cxnId="{0D1F164A-98B8-4D26-B4F5-2BA9AA657E9C}">
      <dgm:prSet/>
      <dgm:spPr/>
      <dgm:t>
        <a:bodyPr/>
        <a:lstStyle/>
        <a:p>
          <a:endParaRPr lang="en-US"/>
        </a:p>
      </dgm:t>
    </dgm:pt>
    <dgm:pt modelId="{741AE982-2154-4374-87B2-DC95E01371B0}" type="sibTrans" cxnId="{0D1F164A-98B8-4D26-B4F5-2BA9AA657E9C}">
      <dgm:prSet/>
      <dgm:spPr/>
      <dgm:t>
        <a:bodyPr/>
        <a:lstStyle/>
        <a:p>
          <a:endParaRPr lang="en-US"/>
        </a:p>
      </dgm:t>
    </dgm:pt>
    <dgm:pt modelId="{7C2D4C7E-A7F0-4BE5-889B-ED0C23CD2022}">
      <dgm:prSet/>
      <dgm:spPr/>
      <dgm:t>
        <a:bodyPr/>
        <a:lstStyle/>
        <a:p>
          <a:pPr rtl="0"/>
          <a:r>
            <a:rPr lang="en-US" b="1" dirty="0" smtClean="0"/>
            <a:t>Socket link = </a:t>
          </a:r>
          <a:r>
            <a:rPr lang="en-US" b="1" dirty="0" err="1" smtClean="0"/>
            <a:t>serverSock.accept</a:t>
          </a:r>
          <a:r>
            <a:rPr lang="en-US" b="1" dirty="0" smtClean="0"/>
            <a:t>();</a:t>
          </a:r>
          <a:endParaRPr lang="en-US" dirty="0"/>
        </a:p>
      </dgm:t>
    </dgm:pt>
    <dgm:pt modelId="{998DB293-E605-4AD0-938E-BE975F90B4F4}" type="parTrans" cxnId="{556385D0-EEED-4D65-9370-B68B88DC4166}">
      <dgm:prSet/>
      <dgm:spPr/>
      <dgm:t>
        <a:bodyPr/>
        <a:lstStyle/>
        <a:p>
          <a:endParaRPr lang="en-US"/>
        </a:p>
      </dgm:t>
    </dgm:pt>
    <dgm:pt modelId="{8D893D31-32F5-4E8C-B280-1197D715C0B8}" type="sibTrans" cxnId="{556385D0-EEED-4D65-9370-B68B88DC4166}">
      <dgm:prSet/>
      <dgm:spPr/>
      <dgm:t>
        <a:bodyPr/>
        <a:lstStyle/>
        <a:p>
          <a:endParaRPr lang="en-US"/>
        </a:p>
      </dgm:t>
    </dgm:pt>
    <dgm:pt modelId="{1A742F79-3168-4739-931B-8D9BBF13BC0E}">
      <dgm:prSet/>
      <dgm:spPr/>
      <dgm:t>
        <a:bodyPr/>
        <a:lstStyle/>
        <a:p>
          <a:pPr rtl="0"/>
          <a:r>
            <a:rPr lang="en-US" b="1" smtClean="0"/>
            <a:t>Set up input/output stream</a:t>
          </a:r>
          <a:endParaRPr lang="en-US"/>
        </a:p>
      </dgm:t>
    </dgm:pt>
    <dgm:pt modelId="{515C1EB1-F206-40EC-8109-3863C82A9FF9}" type="parTrans" cxnId="{31923711-238B-4C0C-B820-AC2A7BCB97EC}">
      <dgm:prSet/>
      <dgm:spPr/>
      <dgm:t>
        <a:bodyPr/>
        <a:lstStyle/>
        <a:p>
          <a:endParaRPr lang="en-US"/>
        </a:p>
      </dgm:t>
    </dgm:pt>
    <dgm:pt modelId="{7B0C6546-7B8A-4215-AA2B-374A985B5D7D}" type="sibTrans" cxnId="{31923711-238B-4C0C-B820-AC2A7BCB97EC}">
      <dgm:prSet/>
      <dgm:spPr/>
      <dgm:t>
        <a:bodyPr/>
        <a:lstStyle/>
        <a:p>
          <a:endParaRPr lang="en-US"/>
        </a:p>
      </dgm:t>
    </dgm:pt>
    <dgm:pt modelId="{2393F8FC-4DB5-44C9-B84F-C7D93D9A5663}">
      <dgm:prSet/>
      <dgm:spPr/>
      <dgm:t>
        <a:bodyPr/>
        <a:lstStyle/>
        <a:p>
          <a:pPr rtl="0"/>
          <a:r>
            <a:rPr lang="en-US" b="1" dirty="0" smtClean="0"/>
            <a:t>Scanner input= new Scanner(</a:t>
          </a:r>
          <a:r>
            <a:rPr lang="en-US" b="1" dirty="0" err="1" smtClean="0"/>
            <a:t>link.getlnputStream</a:t>
          </a:r>
          <a:r>
            <a:rPr lang="en-US" b="1" dirty="0" smtClean="0"/>
            <a:t>());</a:t>
          </a:r>
          <a:endParaRPr lang="en-US" dirty="0"/>
        </a:p>
      </dgm:t>
    </dgm:pt>
    <dgm:pt modelId="{F56B58B0-F9F3-4EF6-ADED-C13B002182A2}" type="parTrans" cxnId="{D0C5137D-AE52-4B79-857B-B545ECB4A6F8}">
      <dgm:prSet/>
      <dgm:spPr/>
      <dgm:t>
        <a:bodyPr/>
        <a:lstStyle/>
        <a:p>
          <a:endParaRPr lang="en-US"/>
        </a:p>
      </dgm:t>
    </dgm:pt>
    <dgm:pt modelId="{2AEB9AF2-90F7-4068-97A8-DD549090C42C}" type="sibTrans" cxnId="{D0C5137D-AE52-4B79-857B-B545ECB4A6F8}">
      <dgm:prSet/>
      <dgm:spPr/>
      <dgm:t>
        <a:bodyPr/>
        <a:lstStyle/>
        <a:p>
          <a:endParaRPr lang="en-US"/>
        </a:p>
      </dgm:t>
    </dgm:pt>
    <dgm:pt modelId="{B05B4DE9-706B-4B03-A559-C2C6E22D9323}">
      <dgm:prSet/>
      <dgm:spPr/>
      <dgm:t>
        <a:bodyPr/>
        <a:lstStyle/>
        <a:p>
          <a:pPr rtl="0"/>
          <a:r>
            <a:rPr lang="en-US" b="1" dirty="0" err="1" smtClean="0"/>
            <a:t>PrintWriter</a:t>
          </a:r>
          <a:r>
            <a:rPr lang="en-US" b="1" dirty="0" smtClean="0"/>
            <a:t> output = new </a:t>
          </a:r>
          <a:r>
            <a:rPr lang="en-US" b="1" dirty="0" err="1" smtClean="0"/>
            <a:t>PrintWriter</a:t>
          </a:r>
          <a:r>
            <a:rPr lang="en-US" b="1" dirty="0" smtClean="0"/>
            <a:t>(</a:t>
          </a:r>
          <a:r>
            <a:rPr lang="en-US" b="1" dirty="0" err="1" smtClean="0"/>
            <a:t>link.getOutputStream</a:t>
          </a:r>
          <a:r>
            <a:rPr lang="en-US" b="1" dirty="0" smtClean="0"/>
            <a:t>(),true);</a:t>
          </a:r>
          <a:endParaRPr lang="en-US" dirty="0"/>
        </a:p>
      </dgm:t>
    </dgm:pt>
    <dgm:pt modelId="{CF32A4CF-ACD0-4E43-BACB-85D071FDC455}" type="parTrans" cxnId="{DFD38FF3-847F-4BD2-B1A4-F0934BD281C2}">
      <dgm:prSet/>
      <dgm:spPr/>
      <dgm:t>
        <a:bodyPr/>
        <a:lstStyle/>
        <a:p>
          <a:endParaRPr lang="en-US"/>
        </a:p>
      </dgm:t>
    </dgm:pt>
    <dgm:pt modelId="{8987D814-7657-4F91-B03D-AAE1A804FA63}" type="sibTrans" cxnId="{DFD38FF3-847F-4BD2-B1A4-F0934BD281C2}">
      <dgm:prSet/>
      <dgm:spPr/>
      <dgm:t>
        <a:bodyPr/>
        <a:lstStyle/>
        <a:p>
          <a:endParaRPr lang="en-US"/>
        </a:p>
      </dgm:t>
    </dgm:pt>
    <dgm:pt modelId="{1E6FC4E5-89D1-4773-B8C1-1C26DBD31502}">
      <dgm:prSet/>
      <dgm:spPr/>
      <dgm:t>
        <a:bodyPr/>
        <a:lstStyle/>
        <a:p>
          <a:pPr rtl="0"/>
          <a:r>
            <a:rPr lang="en-US" b="1" smtClean="0"/>
            <a:t>Send and receive data</a:t>
          </a:r>
          <a:endParaRPr lang="en-US"/>
        </a:p>
      </dgm:t>
    </dgm:pt>
    <dgm:pt modelId="{D2DBEDC8-6855-47BE-938F-092F358DE7AB}" type="parTrans" cxnId="{C7AB2FB3-3E8A-418A-96EB-133DA10ECC60}">
      <dgm:prSet/>
      <dgm:spPr/>
      <dgm:t>
        <a:bodyPr/>
        <a:lstStyle/>
        <a:p>
          <a:endParaRPr lang="en-US"/>
        </a:p>
      </dgm:t>
    </dgm:pt>
    <dgm:pt modelId="{7E2C4DBF-132C-49CB-9240-3E352D5D7833}" type="sibTrans" cxnId="{C7AB2FB3-3E8A-418A-96EB-133DA10ECC60}">
      <dgm:prSet/>
      <dgm:spPr/>
      <dgm:t>
        <a:bodyPr/>
        <a:lstStyle/>
        <a:p>
          <a:endParaRPr lang="en-US"/>
        </a:p>
      </dgm:t>
    </dgm:pt>
    <dgm:pt modelId="{CF8855C2-B1C8-4159-960C-F236C4F28A5A}">
      <dgm:prSet/>
      <dgm:spPr/>
      <dgm:t>
        <a:bodyPr/>
        <a:lstStyle/>
        <a:p>
          <a:pPr rtl="0"/>
          <a:r>
            <a:rPr lang="en-US" b="1" smtClean="0"/>
            <a:t>output.println("Awaiting data…");</a:t>
          </a:r>
          <a:endParaRPr lang="en-US"/>
        </a:p>
      </dgm:t>
    </dgm:pt>
    <dgm:pt modelId="{33B03164-94F0-4D48-B49E-6BB88B1D1811}" type="parTrans" cxnId="{82F5397F-A252-437F-86E8-C3AB9BF3619B}">
      <dgm:prSet/>
      <dgm:spPr/>
      <dgm:t>
        <a:bodyPr/>
        <a:lstStyle/>
        <a:p>
          <a:endParaRPr lang="en-US"/>
        </a:p>
      </dgm:t>
    </dgm:pt>
    <dgm:pt modelId="{3311C9AB-7E72-42CD-B2C2-4D8C7926F538}" type="sibTrans" cxnId="{82F5397F-A252-437F-86E8-C3AB9BF3619B}">
      <dgm:prSet/>
      <dgm:spPr/>
      <dgm:t>
        <a:bodyPr/>
        <a:lstStyle/>
        <a:p>
          <a:endParaRPr lang="en-US"/>
        </a:p>
      </dgm:t>
    </dgm:pt>
    <dgm:pt modelId="{B6FD7255-06E1-44B4-AD8A-C8027D3B47BB}">
      <dgm:prSet/>
      <dgm:spPr/>
      <dgm:t>
        <a:bodyPr/>
        <a:lstStyle/>
        <a:p>
          <a:pPr rtl="0"/>
          <a:r>
            <a:rPr lang="en-US" b="1" smtClean="0"/>
            <a:t>String input = input.nextLine();</a:t>
          </a:r>
          <a:endParaRPr lang="en-US"/>
        </a:p>
      </dgm:t>
    </dgm:pt>
    <dgm:pt modelId="{6CD40600-1935-4027-A64D-844659936A68}" type="parTrans" cxnId="{2B59EB13-B86F-419C-B5FF-CD7F43A89387}">
      <dgm:prSet/>
      <dgm:spPr/>
      <dgm:t>
        <a:bodyPr/>
        <a:lstStyle/>
        <a:p>
          <a:endParaRPr lang="en-US"/>
        </a:p>
      </dgm:t>
    </dgm:pt>
    <dgm:pt modelId="{1F645208-C737-41D1-992B-3D4262EDD192}" type="sibTrans" cxnId="{2B59EB13-B86F-419C-B5FF-CD7F43A89387}">
      <dgm:prSet/>
      <dgm:spPr/>
      <dgm:t>
        <a:bodyPr/>
        <a:lstStyle/>
        <a:p>
          <a:endParaRPr lang="en-US"/>
        </a:p>
      </dgm:t>
    </dgm:pt>
    <dgm:pt modelId="{22972A93-4CD0-4528-B361-63DE376512CC}" type="pres">
      <dgm:prSet presAssocID="{61610BD1-8C9F-4656-ADE5-5FD1016CB5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0C7C18-1565-4299-B7E9-091B3D96E58C}" type="pres">
      <dgm:prSet presAssocID="{1F46F2A8-B159-4E9D-B7D6-C8169FFE314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71BE5-C54B-4FDA-81B8-E0E347FE9F73}" type="pres">
      <dgm:prSet presAssocID="{1F46F2A8-B159-4E9D-B7D6-C8169FFE314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B9B6F-0EBA-47C7-9ED0-95E57F60F02E}" type="pres">
      <dgm:prSet presAssocID="{9C992A4B-714F-4CFA-86DE-620F32D1E19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4DAE3-7DBF-4B35-8F1E-E21671EE6923}" type="pres">
      <dgm:prSet presAssocID="{9C992A4B-714F-4CFA-86DE-620F32D1E19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A3647-8485-4E72-AD5F-63AACCC1B674}" type="pres">
      <dgm:prSet presAssocID="{1A742F79-3168-4739-931B-8D9BBF13BC0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80B13-4C8D-47DB-B127-3405B6CEC76A}" type="pres">
      <dgm:prSet presAssocID="{1A742F79-3168-4739-931B-8D9BBF13BC0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23706-A451-4D40-9B5E-83585CDB6CC9}" type="pres">
      <dgm:prSet presAssocID="{1E6FC4E5-89D1-4773-B8C1-1C26DBD3150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B35D5-ADB0-4B80-8815-44BE43F398D1}" type="pres">
      <dgm:prSet presAssocID="{1E6FC4E5-89D1-4773-B8C1-1C26DBD31502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2F652-193F-479E-9AF3-FA8017DB72CA}" type="presOf" srcId="{61610BD1-8C9F-4656-ADE5-5FD1016CB56F}" destId="{22972A93-4CD0-4528-B361-63DE376512CC}" srcOrd="0" destOrd="0" presId="urn:microsoft.com/office/officeart/2005/8/layout/vList2"/>
    <dgm:cxn modelId="{490032FF-8EC2-49EB-A507-E4B5E33C85DB}" type="presOf" srcId="{1E6FC4E5-89D1-4773-B8C1-1C26DBD31502}" destId="{2F623706-A451-4D40-9B5E-83585CDB6CC9}" srcOrd="0" destOrd="0" presId="urn:microsoft.com/office/officeart/2005/8/layout/vList2"/>
    <dgm:cxn modelId="{556385D0-EEED-4D65-9370-B68B88DC4166}" srcId="{9C992A4B-714F-4CFA-86DE-620F32D1E190}" destId="{7C2D4C7E-A7F0-4BE5-889B-ED0C23CD2022}" srcOrd="0" destOrd="0" parTransId="{998DB293-E605-4AD0-938E-BE975F90B4F4}" sibTransId="{8D893D31-32F5-4E8C-B280-1197D715C0B8}"/>
    <dgm:cxn modelId="{DFD38FF3-847F-4BD2-B1A4-F0934BD281C2}" srcId="{1A742F79-3168-4739-931B-8D9BBF13BC0E}" destId="{B05B4DE9-706B-4B03-A559-C2C6E22D9323}" srcOrd="1" destOrd="0" parTransId="{CF32A4CF-ACD0-4E43-BACB-85D071FDC455}" sibTransId="{8987D814-7657-4F91-B03D-AAE1A804FA63}"/>
    <dgm:cxn modelId="{0D1F164A-98B8-4D26-B4F5-2BA9AA657E9C}" srcId="{61610BD1-8C9F-4656-ADE5-5FD1016CB56F}" destId="{9C992A4B-714F-4CFA-86DE-620F32D1E190}" srcOrd="1" destOrd="0" parTransId="{78FC7F87-9C48-40F4-9A5A-8CD0C1828A50}" sibTransId="{741AE982-2154-4374-87B2-DC95E01371B0}"/>
    <dgm:cxn modelId="{14A48900-79D1-4530-A92B-3A0019BC9FBF}" type="presOf" srcId="{2393F8FC-4DB5-44C9-B84F-C7D93D9A5663}" destId="{17080B13-4C8D-47DB-B127-3405B6CEC76A}" srcOrd="0" destOrd="0" presId="urn:microsoft.com/office/officeart/2005/8/layout/vList2"/>
    <dgm:cxn modelId="{681BD5A9-F69B-4C82-99A6-049FF2354914}" type="presOf" srcId="{7C2D4C7E-A7F0-4BE5-889B-ED0C23CD2022}" destId="{AC14DAE3-7DBF-4B35-8F1E-E21671EE6923}" srcOrd="0" destOrd="0" presId="urn:microsoft.com/office/officeart/2005/8/layout/vList2"/>
    <dgm:cxn modelId="{AA725D43-8451-4DD1-A2FD-698BC5EDB6AE}" srcId="{1F46F2A8-B159-4E9D-B7D6-C8169FFE3148}" destId="{CD374824-11C4-467C-B18C-095F8ECA0930}" srcOrd="0" destOrd="0" parTransId="{EABE24FD-38CC-4CF2-8FB8-47911C2BAC57}" sibTransId="{BC0BA57A-961A-4B32-A2BC-8592813BCC39}"/>
    <dgm:cxn modelId="{4B6FEF55-B5E0-44C7-8F44-BA085F9E1C5B}" type="presOf" srcId="{9C992A4B-714F-4CFA-86DE-620F32D1E190}" destId="{817B9B6F-0EBA-47C7-9ED0-95E57F60F02E}" srcOrd="0" destOrd="0" presId="urn:microsoft.com/office/officeart/2005/8/layout/vList2"/>
    <dgm:cxn modelId="{B3DEE36C-8AC9-447B-9740-69C2DD6F5145}" type="presOf" srcId="{1A742F79-3168-4739-931B-8D9BBF13BC0E}" destId="{FF4A3647-8485-4E72-AD5F-63AACCC1B674}" srcOrd="0" destOrd="0" presId="urn:microsoft.com/office/officeart/2005/8/layout/vList2"/>
    <dgm:cxn modelId="{31923711-238B-4C0C-B820-AC2A7BCB97EC}" srcId="{61610BD1-8C9F-4656-ADE5-5FD1016CB56F}" destId="{1A742F79-3168-4739-931B-8D9BBF13BC0E}" srcOrd="2" destOrd="0" parTransId="{515C1EB1-F206-40EC-8109-3863C82A9FF9}" sibTransId="{7B0C6546-7B8A-4215-AA2B-374A985B5D7D}"/>
    <dgm:cxn modelId="{DD04B5C1-6D37-4261-A4C1-C5378A0DCAE0}" type="presOf" srcId="{CD374824-11C4-467C-B18C-095F8ECA0930}" destId="{C6371BE5-C54B-4FDA-81B8-E0E347FE9F73}" srcOrd="0" destOrd="0" presId="urn:microsoft.com/office/officeart/2005/8/layout/vList2"/>
    <dgm:cxn modelId="{1AD41AA4-F0B8-4F08-9DBB-557B040DFB42}" type="presOf" srcId="{1F46F2A8-B159-4E9D-B7D6-C8169FFE3148}" destId="{160C7C18-1565-4299-B7E9-091B3D96E58C}" srcOrd="0" destOrd="0" presId="urn:microsoft.com/office/officeart/2005/8/layout/vList2"/>
    <dgm:cxn modelId="{E7369717-68EF-4EFF-9865-2A8D4E03C27E}" type="presOf" srcId="{B05B4DE9-706B-4B03-A559-C2C6E22D9323}" destId="{17080B13-4C8D-47DB-B127-3405B6CEC76A}" srcOrd="0" destOrd="1" presId="urn:microsoft.com/office/officeart/2005/8/layout/vList2"/>
    <dgm:cxn modelId="{7AA5F5BB-4143-4665-9926-6F4955C1F1A3}" type="presOf" srcId="{CF8855C2-B1C8-4159-960C-F236C4F28A5A}" destId="{C53B35D5-ADB0-4B80-8815-44BE43F398D1}" srcOrd="0" destOrd="0" presId="urn:microsoft.com/office/officeart/2005/8/layout/vList2"/>
    <dgm:cxn modelId="{D0C5137D-AE52-4B79-857B-B545ECB4A6F8}" srcId="{1A742F79-3168-4739-931B-8D9BBF13BC0E}" destId="{2393F8FC-4DB5-44C9-B84F-C7D93D9A5663}" srcOrd="0" destOrd="0" parTransId="{F56B58B0-F9F3-4EF6-ADED-C13B002182A2}" sibTransId="{2AEB9AF2-90F7-4068-97A8-DD549090C42C}"/>
    <dgm:cxn modelId="{A4B9EFAF-7873-465D-8AE2-252DF4751DCC}" type="presOf" srcId="{B6FD7255-06E1-44B4-AD8A-C8027D3B47BB}" destId="{C53B35D5-ADB0-4B80-8815-44BE43F398D1}" srcOrd="0" destOrd="1" presId="urn:microsoft.com/office/officeart/2005/8/layout/vList2"/>
    <dgm:cxn modelId="{2B59EB13-B86F-419C-B5FF-CD7F43A89387}" srcId="{1E6FC4E5-89D1-4773-B8C1-1C26DBD31502}" destId="{B6FD7255-06E1-44B4-AD8A-C8027D3B47BB}" srcOrd="1" destOrd="0" parTransId="{6CD40600-1935-4027-A64D-844659936A68}" sibTransId="{1F645208-C737-41D1-992B-3D4262EDD192}"/>
    <dgm:cxn modelId="{0E0BC168-1822-440B-AEB1-3E2650B6531B}" srcId="{61610BD1-8C9F-4656-ADE5-5FD1016CB56F}" destId="{1F46F2A8-B159-4E9D-B7D6-C8169FFE3148}" srcOrd="0" destOrd="0" parTransId="{DD705334-533F-4D63-B4B8-F83EE5B49FF8}" sibTransId="{DD06F03B-E3D0-4124-A6C1-1FB7E70D6A50}"/>
    <dgm:cxn modelId="{C7AB2FB3-3E8A-418A-96EB-133DA10ECC60}" srcId="{61610BD1-8C9F-4656-ADE5-5FD1016CB56F}" destId="{1E6FC4E5-89D1-4773-B8C1-1C26DBD31502}" srcOrd="3" destOrd="0" parTransId="{D2DBEDC8-6855-47BE-938F-092F358DE7AB}" sibTransId="{7E2C4DBF-132C-49CB-9240-3E352D5D7833}"/>
    <dgm:cxn modelId="{82F5397F-A252-437F-86E8-C3AB9BF3619B}" srcId="{1E6FC4E5-89D1-4773-B8C1-1C26DBD31502}" destId="{CF8855C2-B1C8-4159-960C-F236C4F28A5A}" srcOrd="0" destOrd="0" parTransId="{33B03164-94F0-4D48-B49E-6BB88B1D1811}" sibTransId="{3311C9AB-7E72-42CD-B2C2-4D8C7926F538}"/>
    <dgm:cxn modelId="{27F70736-BB87-420F-BE6B-55E4C34CE5D4}" type="presParOf" srcId="{22972A93-4CD0-4528-B361-63DE376512CC}" destId="{160C7C18-1565-4299-B7E9-091B3D96E58C}" srcOrd="0" destOrd="0" presId="urn:microsoft.com/office/officeart/2005/8/layout/vList2"/>
    <dgm:cxn modelId="{2E12C56A-F8AA-4CF9-BD38-D6381AA4FDC5}" type="presParOf" srcId="{22972A93-4CD0-4528-B361-63DE376512CC}" destId="{C6371BE5-C54B-4FDA-81B8-E0E347FE9F73}" srcOrd="1" destOrd="0" presId="urn:microsoft.com/office/officeart/2005/8/layout/vList2"/>
    <dgm:cxn modelId="{7B99D1CE-DC5F-4D0C-8A1C-15FC8E93648D}" type="presParOf" srcId="{22972A93-4CD0-4528-B361-63DE376512CC}" destId="{817B9B6F-0EBA-47C7-9ED0-95E57F60F02E}" srcOrd="2" destOrd="0" presId="urn:microsoft.com/office/officeart/2005/8/layout/vList2"/>
    <dgm:cxn modelId="{6FD1F5C5-DBD3-4EB4-B3D9-1FC15641CDF4}" type="presParOf" srcId="{22972A93-4CD0-4528-B361-63DE376512CC}" destId="{AC14DAE3-7DBF-4B35-8F1E-E21671EE6923}" srcOrd="3" destOrd="0" presId="urn:microsoft.com/office/officeart/2005/8/layout/vList2"/>
    <dgm:cxn modelId="{63BF8B9D-3341-40A5-910B-90BED339FF93}" type="presParOf" srcId="{22972A93-4CD0-4528-B361-63DE376512CC}" destId="{FF4A3647-8485-4E72-AD5F-63AACCC1B674}" srcOrd="4" destOrd="0" presId="urn:microsoft.com/office/officeart/2005/8/layout/vList2"/>
    <dgm:cxn modelId="{D89BD65E-DC23-424F-BA94-88D3B49AD122}" type="presParOf" srcId="{22972A93-4CD0-4528-B361-63DE376512CC}" destId="{17080B13-4C8D-47DB-B127-3405B6CEC76A}" srcOrd="5" destOrd="0" presId="urn:microsoft.com/office/officeart/2005/8/layout/vList2"/>
    <dgm:cxn modelId="{6898F172-4503-4719-8E5D-4A36C9997BF9}" type="presParOf" srcId="{22972A93-4CD0-4528-B361-63DE376512CC}" destId="{2F623706-A451-4D40-9B5E-83585CDB6CC9}" srcOrd="6" destOrd="0" presId="urn:microsoft.com/office/officeart/2005/8/layout/vList2"/>
    <dgm:cxn modelId="{AE51FFCE-0106-403C-B93C-21B64FFEC723}" type="presParOf" srcId="{22972A93-4CD0-4528-B361-63DE376512CC}" destId="{C53B35D5-ADB0-4B80-8815-44BE43F398D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610BD1-8C9F-4656-ADE5-5FD1016CB5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6F2A8-B159-4E9D-B7D6-C8169FFE3148}">
      <dgm:prSet/>
      <dgm:spPr/>
      <dgm:t>
        <a:bodyPr/>
        <a:lstStyle/>
        <a:p>
          <a:pPr rtl="0"/>
          <a:r>
            <a:rPr lang="en-US" dirty="0" smtClean="0"/>
            <a:t>Establish a connection to the server</a:t>
          </a:r>
          <a:endParaRPr lang="en-US" dirty="0"/>
        </a:p>
      </dgm:t>
    </dgm:pt>
    <dgm:pt modelId="{DD705334-533F-4D63-B4B8-F83EE5B49FF8}" type="parTrans" cxnId="{0E0BC168-1822-440B-AEB1-3E2650B6531B}">
      <dgm:prSet/>
      <dgm:spPr/>
      <dgm:t>
        <a:bodyPr/>
        <a:lstStyle/>
        <a:p>
          <a:endParaRPr lang="en-US"/>
        </a:p>
      </dgm:t>
    </dgm:pt>
    <dgm:pt modelId="{DD06F03B-E3D0-4124-A6C1-1FB7E70D6A50}" type="sibTrans" cxnId="{0E0BC168-1822-440B-AEB1-3E2650B6531B}">
      <dgm:prSet/>
      <dgm:spPr/>
      <dgm:t>
        <a:bodyPr/>
        <a:lstStyle/>
        <a:p>
          <a:endParaRPr lang="en-US"/>
        </a:p>
      </dgm:t>
    </dgm:pt>
    <dgm:pt modelId="{CD374824-11C4-467C-B18C-095F8ECA0930}">
      <dgm:prSet/>
      <dgm:spPr/>
      <dgm:t>
        <a:bodyPr/>
        <a:lstStyle/>
        <a:p>
          <a:pPr rtl="0"/>
          <a:r>
            <a:rPr lang="en-US" b="1" smtClean="0"/>
            <a:t>Socket link = new Socket(InetAddress.getLocalHost(),1234);</a:t>
          </a:r>
          <a:endParaRPr lang="en-US" dirty="0"/>
        </a:p>
      </dgm:t>
    </dgm:pt>
    <dgm:pt modelId="{EABE24FD-38CC-4CF2-8FB8-47911C2BAC57}" type="parTrans" cxnId="{AA725D43-8451-4DD1-A2FD-698BC5EDB6AE}">
      <dgm:prSet/>
      <dgm:spPr/>
      <dgm:t>
        <a:bodyPr/>
        <a:lstStyle/>
        <a:p>
          <a:endParaRPr lang="en-US"/>
        </a:p>
      </dgm:t>
    </dgm:pt>
    <dgm:pt modelId="{BC0BA57A-961A-4B32-A2BC-8592813BCC39}" type="sibTrans" cxnId="{AA725D43-8451-4DD1-A2FD-698BC5EDB6AE}">
      <dgm:prSet/>
      <dgm:spPr/>
      <dgm:t>
        <a:bodyPr/>
        <a:lstStyle/>
        <a:p>
          <a:endParaRPr lang="en-US"/>
        </a:p>
      </dgm:t>
    </dgm:pt>
    <dgm:pt modelId="{9C992A4B-714F-4CFA-86DE-620F32D1E190}">
      <dgm:prSet/>
      <dgm:spPr/>
      <dgm:t>
        <a:bodyPr/>
        <a:lstStyle/>
        <a:p>
          <a:pPr rtl="0"/>
          <a:r>
            <a:rPr lang="en-US" b="1" dirty="0" smtClean="0"/>
            <a:t>Set up input/output stream</a:t>
          </a:r>
          <a:endParaRPr lang="en-US" dirty="0"/>
        </a:p>
      </dgm:t>
    </dgm:pt>
    <dgm:pt modelId="{78FC7F87-9C48-40F4-9A5A-8CD0C1828A50}" type="parTrans" cxnId="{0D1F164A-98B8-4D26-B4F5-2BA9AA657E9C}">
      <dgm:prSet/>
      <dgm:spPr/>
      <dgm:t>
        <a:bodyPr/>
        <a:lstStyle/>
        <a:p>
          <a:endParaRPr lang="en-US"/>
        </a:p>
      </dgm:t>
    </dgm:pt>
    <dgm:pt modelId="{741AE982-2154-4374-87B2-DC95E01371B0}" type="sibTrans" cxnId="{0D1F164A-98B8-4D26-B4F5-2BA9AA657E9C}">
      <dgm:prSet/>
      <dgm:spPr/>
      <dgm:t>
        <a:bodyPr/>
        <a:lstStyle/>
        <a:p>
          <a:endParaRPr lang="en-US"/>
        </a:p>
      </dgm:t>
    </dgm:pt>
    <dgm:pt modelId="{7C2D4C7E-A7F0-4BE5-889B-ED0C23CD2022}">
      <dgm:prSet/>
      <dgm:spPr/>
      <dgm:t>
        <a:bodyPr/>
        <a:lstStyle/>
        <a:p>
          <a:pPr rtl="0"/>
          <a:r>
            <a:rPr lang="en-US" b="1" dirty="0" smtClean="0"/>
            <a:t>Same as above</a:t>
          </a:r>
          <a:endParaRPr lang="en-US" dirty="0"/>
        </a:p>
      </dgm:t>
    </dgm:pt>
    <dgm:pt modelId="{998DB293-E605-4AD0-938E-BE975F90B4F4}" type="parTrans" cxnId="{556385D0-EEED-4D65-9370-B68B88DC4166}">
      <dgm:prSet/>
      <dgm:spPr/>
      <dgm:t>
        <a:bodyPr/>
        <a:lstStyle/>
        <a:p>
          <a:endParaRPr lang="en-US"/>
        </a:p>
      </dgm:t>
    </dgm:pt>
    <dgm:pt modelId="{8D893D31-32F5-4E8C-B280-1197D715C0B8}" type="sibTrans" cxnId="{556385D0-EEED-4D65-9370-B68B88DC4166}">
      <dgm:prSet/>
      <dgm:spPr/>
      <dgm:t>
        <a:bodyPr/>
        <a:lstStyle/>
        <a:p>
          <a:endParaRPr lang="en-US"/>
        </a:p>
      </dgm:t>
    </dgm:pt>
    <dgm:pt modelId="{1A742F79-3168-4739-931B-8D9BBF13BC0E}">
      <dgm:prSet/>
      <dgm:spPr/>
      <dgm:t>
        <a:bodyPr/>
        <a:lstStyle/>
        <a:p>
          <a:pPr rtl="0"/>
          <a:r>
            <a:rPr lang="en-US" b="1" smtClean="0"/>
            <a:t>Send and receive data</a:t>
          </a:r>
          <a:endParaRPr lang="en-US" dirty="0"/>
        </a:p>
      </dgm:t>
    </dgm:pt>
    <dgm:pt modelId="{515C1EB1-F206-40EC-8109-3863C82A9FF9}" type="parTrans" cxnId="{31923711-238B-4C0C-B820-AC2A7BCB97EC}">
      <dgm:prSet/>
      <dgm:spPr/>
      <dgm:t>
        <a:bodyPr/>
        <a:lstStyle/>
        <a:p>
          <a:endParaRPr lang="en-US"/>
        </a:p>
      </dgm:t>
    </dgm:pt>
    <dgm:pt modelId="{7B0C6546-7B8A-4215-AA2B-374A985B5D7D}" type="sibTrans" cxnId="{31923711-238B-4C0C-B820-AC2A7BCB97EC}">
      <dgm:prSet/>
      <dgm:spPr/>
      <dgm:t>
        <a:bodyPr/>
        <a:lstStyle/>
        <a:p>
          <a:endParaRPr lang="en-US"/>
        </a:p>
      </dgm:t>
    </dgm:pt>
    <dgm:pt modelId="{2393F8FC-4DB5-44C9-B84F-C7D93D9A5663}">
      <dgm:prSet/>
      <dgm:spPr/>
      <dgm:t>
        <a:bodyPr/>
        <a:lstStyle/>
        <a:p>
          <a:pPr rtl="0"/>
          <a:r>
            <a:rPr lang="en-US" b="1" dirty="0" smtClean="0"/>
            <a:t>Same as above</a:t>
          </a:r>
          <a:endParaRPr lang="en-US" dirty="0"/>
        </a:p>
      </dgm:t>
    </dgm:pt>
    <dgm:pt modelId="{F56B58B0-F9F3-4EF6-ADED-C13B002182A2}" type="parTrans" cxnId="{D0C5137D-AE52-4B79-857B-B545ECB4A6F8}">
      <dgm:prSet/>
      <dgm:spPr/>
      <dgm:t>
        <a:bodyPr/>
        <a:lstStyle/>
        <a:p>
          <a:endParaRPr lang="en-US"/>
        </a:p>
      </dgm:t>
    </dgm:pt>
    <dgm:pt modelId="{2AEB9AF2-90F7-4068-97A8-DD549090C42C}" type="sibTrans" cxnId="{D0C5137D-AE52-4B79-857B-B545ECB4A6F8}">
      <dgm:prSet/>
      <dgm:spPr/>
      <dgm:t>
        <a:bodyPr/>
        <a:lstStyle/>
        <a:p>
          <a:endParaRPr lang="en-US"/>
        </a:p>
      </dgm:t>
    </dgm:pt>
    <dgm:pt modelId="{22972A93-4CD0-4528-B361-63DE376512CC}" type="pres">
      <dgm:prSet presAssocID="{61610BD1-8C9F-4656-ADE5-5FD1016CB5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0C7C18-1565-4299-B7E9-091B3D96E58C}" type="pres">
      <dgm:prSet presAssocID="{1F46F2A8-B159-4E9D-B7D6-C8169FFE314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71BE5-C54B-4FDA-81B8-E0E347FE9F73}" type="pres">
      <dgm:prSet presAssocID="{1F46F2A8-B159-4E9D-B7D6-C8169FFE314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B9B6F-0EBA-47C7-9ED0-95E57F60F02E}" type="pres">
      <dgm:prSet presAssocID="{9C992A4B-714F-4CFA-86DE-620F32D1E19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4DAE3-7DBF-4B35-8F1E-E21671EE6923}" type="pres">
      <dgm:prSet presAssocID="{9C992A4B-714F-4CFA-86DE-620F32D1E19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A3647-8485-4E72-AD5F-63AACCC1B674}" type="pres">
      <dgm:prSet presAssocID="{1A742F79-3168-4739-931B-8D9BBF13BC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80B13-4C8D-47DB-B127-3405B6CEC76A}" type="pres">
      <dgm:prSet presAssocID="{1A742F79-3168-4739-931B-8D9BBF13BC0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82F652-193F-479E-9AF3-FA8017DB72CA}" type="presOf" srcId="{61610BD1-8C9F-4656-ADE5-5FD1016CB56F}" destId="{22972A93-4CD0-4528-B361-63DE376512CC}" srcOrd="0" destOrd="0" presId="urn:microsoft.com/office/officeart/2005/8/layout/vList2"/>
    <dgm:cxn modelId="{556385D0-EEED-4D65-9370-B68B88DC4166}" srcId="{9C992A4B-714F-4CFA-86DE-620F32D1E190}" destId="{7C2D4C7E-A7F0-4BE5-889B-ED0C23CD2022}" srcOrd="0" destOrd="0" parTransId="{998DB293-E605-4AD0-938E-BE975F90B4F4}" sibTransId="{8D893D31-32F5-4E8C-B280-1197D715C0B8}"/>
    <dgm:cxn modelId="{0D1F164A-98B8-4D26-B4F5-2BA9AA657E9C}" srcId="{61610BD1-8C9F-4656-ADE5-5FD1016CB56F}" destId="{9C992A4B-714F-4CFA-86DE-620F32D1E190}" srcOrd="1" destOrd="0" parTransId="{78FC7F87-9C48-40F4-9A5A-8CD0C1828A50}" sibTransId="{741AE982-2154-4374-87B2-DC95E01371B0}"/>
    <dgm:cxn modelId="{14A48900-79D1-4530-A92B-3A0019BC9FBF}" type="presOf" srcId="{2393F8FC-4DB5-44C9-B84F-C7D93D9A5663}" destId="{17080B13-4C8D-47DB-B127-3405B6CEC76A}" srcOrd="0" destOrd="0" presId="urn:microsoft.com/office/officeart/2005/8/layout/vList2"/>
    <dgm:cxn modelId="{681BD5A9-F69B-4C82-99A6-049FF2354914}" type="presOf" srcId="{7C2D4C7E-A7F0-4BE5-889B-ED0C23CD2022}" destId="{AC14DAE3-7DBF-4B35-8F1E-E21671EE6923}" srcOrd="0" destOrd="0" presId="urn:microsoft.com/office/officeart/2005/8/layout/vList2"/>
    <dgm:cxn modelId="{AA725D43-8451-4DD1-A2FD-698BC5EDB6AE}" srcId="{1F46F2A8-B159-4E9D-B7D6-C8169FFE3148}" destId="{CD374824-11C4-467C-B18C-095F8ECA0930}" srcOrd="0" destOrd="0" parTransId="{EABE24FD-38CC-4CF2-8FB8-47911C2BAC57}" sibTransId="{BC0BA57A-961A-4B32-A2BC-8592813BCC39}"/>
    <dgm:cxn modelId="{4B6FEF55-B5E0-44C7-8F44-BA085F9E1C5B}" type="presOf" srcId="{9C992A4B-714F-4CFA-86DE-620F32D1E190}" destId="{817B9B6F-0EBA-47C7-9ED0-95E57F60F02E}" srcOrd="0" destOrd="0" presId="urn:microsoft.com/office/officeart/2005/8/layout/vList2"/>
    <dgm:cxn modelId="{B3DEE36C-8AC9-447B-9740-69C2DD6F5145}" type="presOf" srcId="{1A742F79-3168-4739-931B-8D9BBF13BC0E}" destId="{FF4A3647-8485-4E72-AD5F-63AACCC1B674}" srcOrd="0" destOrd="0" presId="urn:microsoft.com/office/officeart/2005/8/layout/vList2"/>
    <dgm:cxn modelId="{31923711-238B-4C0C-B820-AC2A7BCB97EC}" srcId="{61610BD1-8C9F-4656-ADE5-5FD1016CB56F}" destId="{1A742F79-3168-4739-931B-8D9BBF13BC0E}" srcOrd="2" destOrd="0" parTransId="{515C1EB1-F206-40EC-8109-3863C82A9FF9}" sibTransId="{7B0C6546-7B8A-4215-AA2B-374A985B5D7D}"/>
    <dgm:cxn modelId="{DD04B5C1-6D37-4261-A4C1-C5378A0DCAE0}" type="presOf" srcId="{CD374824-11C4-467C-B18C-095F8ECA0930}" destId="{C6371BE5-C54B-4FDA-81B8-E0E347FE9F73}" srcOrd="0" destOrd="0" presId="urn:microsoft.com/office/officeart/2005/8/layout/vList2"/>
    <dgm:cxn modelId="{1AD41AA4-F0B8-4F08-9DBB-557B040DFB42}" type="presOf" srcId="{1F46F2A8-B159-4E9D-B7D6-C8169FFE3148}" destId="{160C7C18-1565-4299-B7E9-091B3D96E58C}" srcOrd="0" destOrd="0" presId="urn:microsoft.com/office/officeart/2005/8/layout/vList2"/>
    <dgm:cxn modelId="{D0C5137D-AE52-4B79-857B-B545ECB4A6F8}" srcId="{1A742F79-3168-4739-931B-8D9BBF13BC0E}" destId="{2393F8FC-4DB5-44C9-B84F-C7D93D9A5663}" srcOrd="0" destOrd="0" parTransId="{F56B58B0-F9F3-4EF6-ADED-C13B002182A2}" sibTransId="{2AEB9AF2-90F7-4068-97A8-DD549090C42C}"/>
    <dgm:cxn modelId="{0E0BC168-1822-440B-AEB1-3E2650B6531B}" srcId="{61610BD1-8C9F-4656-ADE5-5FD1016CB56F}" destId="{1F46F2A8-B159-4E9D-B7D6-C8169FFE3148}" srcOrd="0" destOrd="0" parTransId="{DD705334-533F-4D63-B4B8-F83EE5B49FF8}" sibTransId="{DD06F03B-E3D0-4124-A6C1-1FB7E70D6A50}"/>
    <dgm:cxn modelId="{27F70736-BB87-420F-BE6B-55E4C34CE5D4}" type="presParOf" srcId="{22972A93-4CD0-4528-B361-63DE376512CC}" destId="{160C7C18-1565-4299-B7E9-091B3D96E58C}" srcOrd="0" destOrd="0" presId="urn:microsoft.com/office/officeart/2005/8/layout/vList2"/>
    <dgm:cxn modelId="{2E12C56A-F8AA-4CF9-BD38-D6381AA4FDC5}" type="presParOf" srcId="{22972A93-4CD0-4528-B361-63DE376512CC}" destId="{C6371BE5-C54B-4FDA-81B8-E0E347FE9F73}" srcOrd="1" destOrd="0" presId="urn:microsoft.com/office/officeart/2005/8/layout/vList2"/>
    <dgm:cxn modelId="{7B99D1CE-DC5F-4D0C-8A1C-15FC8E93648D}" type="presParOf" srcId="{22972A93-4CD0-4528-B361-63DE376512CC}" destId="{817B9B6F-0EBA-47C7-9ED0-95E57F60F02E}" srcOrd="2" destOrd="0" presId="urn:microsoft.com/office/officeart/2005/8/layout/vList2"/>
    <dgm:cxn modelId="{6FD1F5C5-DBD3-4EB4-B3D9-1FC15641CDF4}" type="presParOf" srcId="{22972A93-4CD0-4528-B361-63DE376512CC}" destId="{AC14DAE3-7DBF-4B35-8F1E-E21671EE6923}" srcOrd="3" destOrd="0" presId="urn:microsoft.com/office/officeart/2005/8/layout/vList2"/>
    <dgm:cxn modelId="{63BF8B9D-3341-40A5-910B-90BED339FF93}" type="presParOf" srcId="{22972A93-4CD0-4528-B361-63DE376512CC}" destId="{FF4A3647-8485-4E72-AD5F-63AACCC1B674}" srcOrd="4" destOrd="0" presId="urn:microsoft.com/office/officeart/2005/8/layout/vList2"/>
    <dgm:cxn modelId="{D89BD65E-DC23-424F-BA94-88D3B49AD122}" type="presParOf" srcId="{22972A93-4CD0-4528-B361-63DE376512CC}" destId="{17080B13-4C8D-47DB-B127-3405B6CEC7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2B242-F9BB-4B2A-94AF-E35206BF2CF8}">
      <dsp:nvSpPr>
        <dsp:cNvPr id="0" name=""/>
        <dsp:cNvSpPr/>
      </dsp:nvSpPr>
      <dsp:spPr>
        <a:xfrm>
          <a:off x="0" y="0"/>
          <a:ext cx="4167581" cy="257187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Server:</a:t>
          </a:r>
          <a:endParaRPr lang="en-US" sz="3700" kern="1200"/>
        </a:p>
      </dsp:txBody>
      <dsp:txXfrm>
        <a:off x="0" y="0"/>
        <a:ext cx="4167581" cy="771563"/>
      </dsp:txXfrm>
    </dsp:sp>
    <dsp:sp modelId="{DB3D6523-FB7F-47A7-9EBB-1653C5E2CFCB}">
      <dsp:nvSpPr>
        <dsp:cNvPr id="0" name=""/>
        <dsp:cNvSpPr/>
      </dsp:nvSpPr>
      <dsp:spPr>
        <a:xfrm>
          <a:off x="416758" y="771783"/>
          <a:ext cx="3334064" cy="505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Always-on  host</a:t>
          </a:r>
          <a:endParaRPr lang="en-US" sz="2300" kern="1200"/>
        </a:p>
      </dsp:txBody>
      <dsp:txXfrm>
        <a:off x="431557" y="786582"/>
        <a:ext cx="3304466" cy="475673"/>
      </dsp:txXfrm>
    </dsp:sp>
    <dsp:sp modelId="{01BC1AEC-0DF1-45AB-A113-E0125D5652E5}">
      <dsp:nvSpPr>
        <dsp:cNvPr id="0" name=""/>
        <dsp:cNvSpPr/>
      </dsp:nvSpPr>
      <dsp:spPr>
        <a:xfrm>
          <a:off x="416758" y="1354788"/>
          <a:ext cx="3334064" cy="505271"/>
        </a:xfrm>
        <a:prstGeom prst="roundRect">
          <a:avLst>
            <a:gd name="adj" fmla="val 10000"/>
          </a:avLst>
        </a:prstGeom>
        <a:solidFill>
          <a:schemeClr val="accent3">
            <a:hueOff val="261189"/>
            <a:satOff val="-8413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Permanent IP address</a:t>
          </a:r>
          <a:endParaRPr lang="en-US" sz="2300" kern="1200"/>
        </a:p>
      </dsp:txBody>
      <dsp:txXfrm>
        <a:off x="431557" y="1369587"/>
        <a:ext cx="3304466" cy="475673"/>
      </dsp:txXfrm>
    </dsp:sp>
    <dsp:sp modelId="{43C38FEF-D8E9-491F-96CB-920EBEDCC464}">
      <dsp:nvSpPr>
        <dsp:cNvPr id="0" name=""/>
        <dsp:cNvSpPr/>
      </dsp:nvSpPr>
      <dsp:spPr>
        <a:xfrm>
          <a:off x="416758" y="1937793"/>
          <a:ext cx="3334064" cy="505271"/>
        </a:xfrm>
        <a:prstGeom prst="roundRect">
          <a:avLst>
            <a:gd name="adj" fmla="val 10000"/>
          </a:avLst>
        </a:prstGeom>
        <a:solidFill>
          <a:schemeClr val="accent3">
            <a:hueOff val="522378"/>
            <a:satOff val="-16825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Data centers for scaling</a:t>
          </a:r>
          <a:endParaRPr lang="en-US" sz="2300" kern="1200"/>
        </a:p>
      </dsp:txBody>
      <dsp:txXfrm>
        <a:off x="431557" y="1952592"/>
        <a:ext cx="3304466" cy="475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2B242-F9BB-4B2A-94AF-E35206BF2CF8}">
      <dsp:nvSpPr>
        <dsp:cNvPr id="0" name=""/>
        <dsp:cNvSpPr/>
      </dsp:nvSpPr>
      <dsp:spPr>
        <a:xfrm>
          <a:off x="0" y="0"/>
          <a:ext cx="4167581" cy="257187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Clients:</a:t>
          </a:r>
          <a:endParaRPr lang="en-US" sz="3700" kern="1200" dirty="0"/>
        </a:p>
      </dsp:txBody>
      <dsp:txXfrm>
        <a:off x="0" y="0"/>
        <a:ext cx="4167581" cy="771563"/>
      </dsp:txXfrm>
    </dsp:sp>
    <dsp:sp modelId="{0D6BF7BB-9E2A-4470-B7E9-D912C664F98E}">
      <dsp:nvSpPr>
        <dsp:cNvPr id="0" name=""/>
        <dsp:cNvSpPr/>
      </dsp:nvSpPr>
      <dsp:spPr>
        <a:xfrm>
          <a:off x="416758" y="771783"/>
          <a:ext cx="3334064" cy="505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Communicate with server</a:t>
          </a:r>
          <a:endParaRPr lang="en-US" sz="1500" kern="1200"/>
        </a:p>
      </dsp:txBody>
      <dsp:txXfrm>
        <a:off x="431557" y="786582"/>
        <a:ext cx="3304466" cy="475673"/>
      </dsp:txXfrm>
    </dsp:sp>
    <dsp:sp modelId="{7D49F071-CF02-4497-A259-DB89FED438C7}">
      <dsp:nvSpPr>
        <dsp:cNvPr id="0" name=""/>
        <dsp:cNvSpPr/>
      </dsp:nvSpPr>
      <dsp:spPr>
        <a:xfrm>
          <a:off x="416758" y="1354788"/>
          <a:ext cx="3334064" cy="505271"/>
        </a:xfrm>
        <a:prstGeom prst="roundRect">
          <a:avLst>
            <a:gd name="adj" fmla="val 10000"/>
          </a:avLst>
        </a:prstGeom>
        <a:solidFill>
          <a:schemeClr val="accent3">
            <a:hueOff val="261189"/>
            <a:satOff val="-8413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May have dynamic ip address</a:t>
          </a:r>
          <a:endParaRPr lang="en-US" sz="1500" kern="1200"/>
        </a:p>
      </dsp:txBody>
      <dsp:txXfrm>
        <a:off x="431557" y="1369587"/>
        <a:ext cx="3304466" cy="475673"/>
      </dsp:txXfrm>
    </dsp:sp>
    <dsp:sp modelId="{063F733B-4238-468D-9CED-279E2440C89C}">
      <dsp:nvSpPr>
        <dsp:cNvPr id="0" name=""/>
        <dsp:cNvSpPr/>
      </dsp:nvSpPr>
      <dsp:spPr>
        <a:xfrm>
          <a:off x="416758" y="1937793"/>
          <a:ext cx="3334064" cy="505271"/>
        </a:xfrm>
        <a:prstGeom prst="roundRect">
          <a:avLst>
            <a:gd name="adj" fmla="val 10000"/>
          </a:avLst>
        </a:prstGeom>
        <a:solidFill>
          <a:schemeClr val="accent3">
            <a:hueOff val="522378"/>
            <a:satOff val="-16825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Do not communicate with each other</a:t>
          </a:r>
          <a:endParaRPr lang="en-US" sz="1500" kern="1200"/>
        </a:p>
      </dsp:txBody>
      <dsp:txXfrm>
        <a:off x="431557" y="1952592"/>
        <a:ext cx="3304466" cy="475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3A0A1-DB97-42E1-9F83-557B1B7E6D84}">
      <dsp:nvSpPr>
        <dsp:cNvPr id="0" name=""/>
        <dsp:cNvSpPr/>
      </dsp:nvSpPr>
      <dsp:spPr>
        <a:xfrm>
          <a:off x="0" y="371898"/>
          <a:ext cx="5694555" cy="91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no always-on server</a:t>
          </a:r>
          <a:endParaRPr lang="en-US" sz="2400" kern="1200"/>
        </a:p>
      </dsp:txBody>
      <dsp:txXfrm>
        <a:off x="44549" y="416447"/>
        <a:ext cx="5605457" cy="823502"/>
      </dsp:txXfrm>
    </dsp:sp>
    <dsp:sp modelId="{99A450D7-ACF2-40A3-BBCC-1D221B0406F0}">
      <dsp:nvSpPr>
        <dsp:cNvPr id="0" name=""/>
        <dsp:cNvSpPr/>
      </dsp:nvSpPr>
      <dsp:spPr>
        <a:xfrm>
          <a:off x="0" y="1353618"/>
          <a:ext cx="569455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arbitrary end sytem directly communicate</a:t>
          </a:r>
          <a:endParaRPr lang="en-US" sz="2400" kern="1200"/>
        </a:p>
      </dsp:txBody>
      <dsp:txXfrm>
        <a:off x="44549" y="1398167"/>
        <a:ext cx="5605457" cy="823502"/>
      </dsp:txXfrm>
    </dsp:sp>
    <dsp:sp modelId="{5516DA58-DD00-428F-9D66-02BF263166C1}">
      <dsp:nvSpPr>
        <dsp:cNvPr id="0" name=""/>
        <dsp:cNvSpPr/>
      </dsp:nvSpPr>
      <dsp:spPr>
        <a:xfrm>
          <a:off x="0" y="2335338"/>
          <a:ext cx="5694555" cy="912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peers request service from other peers, provide service in return to other peer</a:t>
          </a:r>
          <a:endParaRPr lang="en-US" sz="2400" kern="1200"/>
        </a:p>
      </dsp:txBody>
      <dsp:txXfrm>
        <a:off x="44549" y="2379887"/>
        <a:ext cx="5605457" cy="823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8BFFD-094D-4094-A10C-0893CE21D454}">
      <dsp:nvSpPr>
        <dsp:cNvPr id="0" name=""/>
        <dsp:cNvSpPr/>
      </dsp:nvSpPr>
      <dsp:spPr>
        <a:xfrm>
          <a:off x="0" y="12397"/>
          <a:ext cx="9121554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sends/receives messages to/from its socket</a:t>
          </a:r>
          <a:endParaRPr lang="en-US" sz="2400" kern="1200" dirty="0"/>
        </a:p>
      </dsp:txBody>
      <dsp:txXfrm>
        <a:off x="27415" y="39812"/>
        <a:ext cx="9066724" cy="506769"/>
      </dsp:txXfrm>
    </dsp:sp>
    <dsp:sp modelId="{2FC087DB-DFD8-4C61-813E-EAC9B842FE22}">
      <dsp:nvSpPr>
        <dsp:cNvPr id="0" name=""/>
        <dsp:cNvSpPr/>
      </dsp:nvSpPr>
      <dsp:spPr>
        <a:xfrm>
          <a:off x="0" y="643117"/>
          <a:ext cx="9121554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Socket analogous to door</a:t>
          </a:r>
          <a:endParaRPr lang="en-US" sz="2400" kern="1200" dirty="0"/>
        </a:p>
      </dsp:txBody>
      <dsp:txXfrm>
        <a:off x="27415" y="670532"/>
        <a:ext cx="9066724" cy="506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C7C18-1565-4299-B7E9-091B3D96E58C}">
      <dsp:nvSpPr>
        <dsp:cNvPr id="0" name=""/>
        <dsp:cNvSpPr/>
      </dsp:nvSpPr>
      <dsp:spPr>
        <a:xfrm>
          <a:off x="0" y="40359"/>
          <a:ext cx="8285079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Creation</a:t>
          </a:r>
          <a:endParaRPr lang="en-US" sz="2500" kern="1200" dirty="0"/>
        </a:p>
      </dsp:txBody>
      <dsp:txXfrm>
        <a:off x="28557" y="68916"/>
        <a:ext cx="8227965" cy="527886"/>
      </dsp:txXfrm>
    </dsp:sp>
    <dsp:sp modelId="{C6371BE5-C54B-4FDA-81B8-E0E347FE9F73}">
      <dsp:nvSpPr>
        <dsp:cNvPr id="0" name=""/>
        <dsp:cNvSpPr/>
      </dsp:nvSpPr>
      <dsp:spPr>
        <a:xfrm>
          <a:off x="0" y="625359"/>
          <a:ext cx="828507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51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smtClean="0"/>
            <a:t>ServerSocketserverSocket= new ServerSocket(1234);</a:t>
          </a:r>
          <a:endParaRPr lang="en-US" sz="2000" kern="1200"/>
        </a:p>
      </dsp:txBody>
      <dsp:txXfrm>
        <a:off x="0" y="625359"/>
        <a:ext cx="8285079" cy="414000"/>
      </dsp:txXfrm>
    </dsp:sp>
    <dsp:sp modelId="{817B9B6F-0EBA-47C7-9ED0-95E57F60F02E}">
      <dsp:nvSpPr>
        <dsp:cNvPr id="0" name=""/>
        <dsp:cNvSpPr/>
      </dsp:nvSpPr>
      <dsp:spPr>
        <a:xfrm>
          <a:off x="0" y="1039359"/>
          <a:ext cx="8285079" cy="585000"/>
        </a:xfrm>
        <a:prstGeom prst="roundRect">
          <a:avLst/>
        </a:prstGeom>
        <a:solidFill>
          <a:schemeClr val="accent2">
            <a:hueOff val="165145"/>
            <a:satOff val="2703"/>
            <a:lumOff val="-3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Waiting State</a:t>
          </a:r>
          <a:endParaRPr lang="en-US" sz="2500" kern="1200"/>
        </a:p>
      </dsp:txBody>
      <dsp:txXfrm>
        <a:off x="28557" y="1067916"/>
        <a:ext cx="8227965" cy="527886"/>
      </dsp:txXfrm>
    </dsp:sp>
    <dsp:sp modelId="{AC14DAE3-7DBF-4B35-8F1E-E21671EE6923}">
      <dsp:nvSpPr>
        <dsp:cNvPr id="0" name=""/>
        <dsp:cNvSpPr/>
      </dsp:nvSpPr>
      <dsp:spPr>
        <a:xfrm>
          <a:off x="0" y="1624359"/>
          <a:ext cx="828507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51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Socket link = </a:t>
          </a:r>
          <a:r>
            <a:rPr lang="en-US" sz="2000" b="1" kern="1200" dirty="0" err="1" smtClean="0"/>
            <a:t>serverSock.accept</a:t>
          </a:r>
          <a:r>
            <a:rPr lang="en-US" sz="2000" b="1" kern="1200" dirty="0" smtClean="0"/>
            <a:t>();</a:t>
          </a:r>
          <a:endParaRPr lang="en-US" sz="2000" kern="1200" dirty="0"/>
        </a:p>
      </dsp:txBody>
      <dsp:txXfrm>
        <a:off x="0" y="1624359"/>
        <a:ext cx="8285079" cy="414000"/>
      </dsp:txXfrm>
    </dsp:sp>
    <dsp:sp modelId="{FF4A3647-8485-4E72-AD5F-63AACCC1B674}">
      <dsp:nvSpPr>
        <dsp:cNvPr id="0" name=""/>
        <dsp:cNvSpPr/>
      </dsp:nvSpPr>
      <dsp:spPr>
        <a:xfrm>
          <a:off x="0" y="2038359"/>
          <a:ext cx="8285079" cy="585000"/>
        </a:xfrm>
        <a:prstGeom prst="roundRect">
          <a:avLst/>
        </a:prstGeom>
        <a:solidFill>
          <a:schemeClr val="accent2">
            <a:hueOff val="330291"/>
            <a:satOff val="5406"/>
            <a:lumOff val="-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Set up input/output stream</a:t>
          </a:r>
          <a:endParaRPr lang="en-US" sz="2500" kern="1200"/>
        </a:p>
      </dsp:txBody>
      <dsp:txXfrm>
        <a:off x="28557" y="2066916"/>
        <a:ext cx="8227965" cy="527886"/>
      </dsp:txXfrm>
    </dsp:sp>
    <dsp:sp modelId="{17080B13-4C8D-47DB-B127-3405B6CEC76A}">
      <dsp:nvSpPr>
        <dsp:cNvPr id="0" name=""/>
        <dsp:cNvSpPr/>
      </dsp:nvSpPr>
      <dsp:spPr>
        <a:xfrm>
          <a:off x="0" y="2623359"/>
          <a:ext cx="8285079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51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Scanner input= new Scanner(</a:t>
          </a:r>
          <a:r>
            <a:rPr lang="en-US" sz="2000" b="1" kern="1200" dirty="0" err="1" smtClean="0"/>
            <a:t>link.getlnputStream</a:t>
          </a:r>
          <a:r>
            <a:rPr lang="en-US" sz="2000" b="1" kern="1200" dirty="0" smtClean="0"/>
            <a:t>());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err="1" smtClean="0"/>
            <a:t>PrintWriter</a:t>
          </a:r>
          <a:r>
            <a:rPr lang="en-US" sz="2000" b="1" kern="1200" dirty="0" smtClean="0"/>
            <a:t> output = new </a:t>
          </a:r>
          <a:r>
            <a:rPr lang="en-US" sz="2000" b="1" kern="1200" dirty="0" err="1" smtClean="0"/>
            <a:t>PrintWriter</a:t>
          </a:r>
          <a:r>
            <a:rPr lang="en-US" sz="2000" b="1" kern="1200" dirty="0" smtClean="0"/>
            <a:t>(</a:t>
          </a:r>
          <a:r>
            <a:rPr lang="en-US" sz="2000" b="1" kern="1200" dirty="0" err="1" smtClean="0"/>
            <a:t>link.getOutputStream</a:t>
          </a:r>
          <a:r>
            <a:rPr lang="en-US" sz="2000" b="1" kern="1200" dirty="0" smtClean="0"/>
            <a:t>(),true);</a:t>
          </a:r>
          <a:endParaRPr lang="en-US" sz="2000" kern="1200" dirty="0"/>
        </a:p>
      </dsp:txBody>
      <dsp:txXfrm>
        <a:off x="0" y="2623359"/>
        <a:ext cx="8285079" cy="931500"/>
      </dsp:txXfrm>
    </dsp:sp>
    <dsp:sp modelId="{2F623706-A451-4D40-9B5E-83585CDB6CC9}">
      <dsp:nvSpPr>
        <dsp:cNvPr id="0" name=""/>
        <dsp:cNvSpPr/>
      </dsp:nvSpPr>
      <dsp:spPr>
        <a:xfrm>
          <a:off x="0" y="3554859"/>
          <a:ext cx="8285079" cy="585000"/>
        </a:xfrm>
        <a:prstGeom prst="roundRect">
          <a:avLst/>
        </a:prstGeom>
        <a:solidFill>
          <a:schemeClr val="accent2">
            <a:hueOff val="495436"/>
            <a:satOff val="8109"/>
            <a:lumOff val="-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Send and receive data</a:t>
          </a:r>
          <a:endParaRPr lang="en-US" sz="2500" kern="1200"/>
        </a:p>
      </dsp:txBody>
      <dsp:txXfrm>
        <a:off x="28557" y="3583416"/>
        <a:ext cx="8227965" cy="527886"/>
      </dsp:txXfrm>
    </dsp:sp>
    <dsp:sp modelId="{C53B35D5-ADB0-4B80-8815-44BE43F398D1}">
      <dsp:nvSpPr>
        <dsp:cNvPr id="0" name=""/>
        <dsp:cNvSpPr/>
      </dsp:nvSpPr>
      <dsp:spPr>
        <a:xfrm>
          <a:off x="0" y="4139859"/>
          <a:ext cx="8285079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051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smtClean="0"/>
            <a:t>output.println("Awaiting data…");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smtClean="0"/>
            <a:t>String input = input.nextLine();</a:t>
          </a:r>
          <a:endParaRPr lang="en-US" sz="2000" kern="1200"/>
        </a:p>
      </dsp:txBody>
      <dsp:txXfrm>
        <a:off x="0" y="4139859"/>
        <a:ext cx="8285079" cy="659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C7C18-1565-4299-B7E9-091B3D96E58C}">
      <dsp:nvSpPr>
        <dsp:cNvPr id="0" name=""/>
        <dsp:cNvSpPr/>
      </dsp:nvSpPr>
      <dsp:spPr>
        <a:xfrm>
          <a:off x="0" y="42179"/>
          <a:ext cx="8006297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Establish a connection to the server</a:t>
          </a:r>
          <a:endParaRPr lang="en-US" sz="2000" kern="1200" dirty="0"/>
        </a:p>
      </dsp:txBody>
      <dsp:txXfrm>
        <a:off x="22846" y="65025"/>
        <a:ext cx="7960605" cy="422308"/>
      </dsp:txXfrm>
    </dsp:sp>
    <dsp:sp modelId="{C6371BE5-C54B-4FDA-81B8-E0E347FE9F73}">
      <dsp:nvSpPr>
        <dsp:cNvPr id="0" name=""/>
        <dsp:cNvSpPr/>
      </dsp:nvSpPr>
      <dsp:spPr>
        <a:xfrm>
          <a:off x="0" y="510179"/>
          <a:ext cx="800629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0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Socket link = new Socket(InetAddress.getLocalHost(),1234);</a:t>
          </a:r>
          <a:endParaRPr lang="en-US" sz="1600" kern="1200" dirty="0"/>
        </a:p>
      </dsp:txBody>
      <dsp:txXfrm>
        <a:off x="0" y="510179"/>
        <a:ext cx="8006297" cy="331200"/>
      </dsp:txXfrm>
    </dsp:sp>
    <dsp:sp modelId="{817B9B6F-0EBA-47C7-9ED0-95E57F60F02E}">
      <dsp:nvSpPr>
        <dsp:cNvPr id="0" name=""/>
        <dsp:cNvSpPr/>
      </dsp:nvSpPr>
      <dsp:spPr>
        <a:xfrm>
          <a:off x="0" y="841379"/>
          <a:ext cx="8006297" cy="468000"/>
        </a:xfrm>
        <a:prstGeom prst="roundRect">
          <a:avLst/>
        </a:prstGeom>
        <a:solidFill>
          <a:schemeClr val="accent2">
            <a:hueOff val="247718"/>
            <a:satOff val="4054"/>
            <a:lumOff val="-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Set up input/output stream</a:t>
          </a:r>
          <a:endParaRPr lang="en-US" sz="2000" kern="1200" dirty="0"/>
        </a:p>
      </dsp:txBody>
      <dsp:txXfrm>
        <a:off x="22846" y="864225"/>
        <a:ext cx="7960605" cy="422308"/>
      </dsp:txXfrm>
    </dsp:sp>
    <dsp:sp modelId="{AC14DAE3-7DBF-4B35-8F1E-E21671EE6923}">
      <dsp:nvSpPr>
        <dsp:cNvPr id="0" name=""/>
        <dsp:cNvSpPr/>
      </dsp:nvSpPr>
      <dsp:spPr>
        <a:xfrm>
          <a:off x="0" y="1309379"/>
          <a:ext cx="800629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0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Same as above</a:t>
          </a:r>
          <a:endParaRPr lang="en-US" sz="1600" kern="1200" dirty="0"/>
        </a:p>
      </dsp:txBody>
      <dsp:txXfrm>
        <a:off x="0" y="1309379"/>
        <a:ext cx="8006297" cy="331200"/>
      </dsp:txXfrm>
    </dsp:sp>
    <dsp:sp modelId="{FF4A3647-8485-4E72-AD5F-63AACCC1B674}">
      <dsp:nvSpPr>
        <dsp:cNvPr id="0" name=""/>
        <dsp:cNvSpPr/>
      </dsp:nvSpPr>
      <dsp:spPr>
        <a:xfrm>
          <a:off x="0" y="1640580"/>
          <a:ext cx="8006297" cy="468000"/>
        </a:xfrm>
        <a:prstGeom prst="roundRect">
          <a:avLst/>
        </a:prstGeom>
        <a:solidFill>
          <a:schemeClr val="accent2">
            <a:hueOff val="495436"/>
            <a:satOff val="8109"/>
            <a:lumOff val="-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Send and receive data</a:t>
          </a:r>
          <a:endParaRPr lang="en-US" sz="2000" kern="1200" dirty="0"/>
        </a:p>
      </dsp:txBody>
      <dsp:txXfrm>
        <a:off x="22846" y="1663426"/>
        <a:ext cx="7960605" cy="422308"/>
      </dsp:txXfrm>
    </dsp:sp>
    <dsp:sp modelId="{17080B13-4C8D-47DB-B127-3405B6CEC76A}">
      <dsp:nvSpPr>
        <dsp:cNvPr id="0" name=""/>
        <dsp:cNvSpPr/>
      </dsp:nvSpPr>
      <dsp:spPr>
        <a:xfrm>
          <a:off x="0" y="2108580"/>
          <a:ext cx="800629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0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Same as above</a:t>
          </a:r>
          <a:endParaRPr lang="en-US" sz="1600" kern="1200" dirty="0"/>
        </a:p>
      </dsp:txBody>
      <dsp:txXfrm>
        <a:off x="0" y="2108580"/>
        <a:ext cx="8006297" cy="33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6157-672E-4918-9BDC-19CFCD56408B}" type="datetimeFigureOut">
              <a:rPr lang="en-US" smtClean="0"/>
              <a:t>22,Jul 7,21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627B-5341-410D-8F30-C48CA4533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627B-5341-410D-8F30-C48CA45332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6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8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347323" y="2137062"/>
            <a:ext cx="701879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 smtClean="0"/>
              <a:t>Mini-Project</a:t>
            </a:r>
          </a:p>
          <a:p>
            <a:pPr algn="ctr"/>
            <a:r>
              <a:rPr lang="en-US" sz="4800" b="1" dirty="0" smtClean="0"/>
              <a:t>TCP Chat Application</a:t>
            </a:r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575567" y="4786268"/>
            <a:ext cx="33803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/>
              <a:t>Supervised by:</a:t>
            </a:r>
            <a:endParaRPr lang="en-US" sz="2400" b="1" dirty="0"/>
          </a:p>
          <a:p>
            <a:r>
              <a:rPr lang="en-US" sz="2400" b="1" dirty="0"/>
              <a:t>Dr. Mohamad </a:t>
            </a:r>
            <a:r>
              <a:rPr lang="en-US" sz="2400" b="1" dirty="0" err="1"/>
              <a:t>Aoude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58996" y="4601602"/>
            <a:ext cx="37709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Prepared By:</a:t>
            </a:r>
          </a:p>
          <a:p>
            <a:r>
              <a:rPr lang="en-US" sz="2400" b="1" dirty="0" smtClean="0"/>
              <a:t>Ahmad Srour</a:t>
            </a:r>
            <a:r>
              <a:rPr lang="en-US" sz="2400" b="1" dirty="0"/>
              <a:t>	</a:t>
            </a:r>
            <a:r>
              <a:rPr lang="en-US" sz="2400" b="1" dirty="0" smtClean="0"/>
              <a:t>5352</a:t>
            </a:r>
            <a:endParaRPr lang="en-US" sz="2400" b="1" dirty="0"/>
          </a:p>
          <a:p>
            <a:r>
              <a:rPr lang="en-US" sz="2400" b="1" dirty="0" smtClean="0"/>
              <a:t>Ahmad </a:t>
            </a:r>
            <a:r>
              <a:rPr lang="en-US" sz="2400" b="1" dirty="0"/>
              <a:t>Said	5613</a:t>
            </a:r>
          </a:p>
        </p:txBody>
      </p:sp>
      <p:pic>
        <p:nvPicPr>
          <p:cNvPr id="6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4716" y="548815"/>
            <a:ext cx="1524008" cy="14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Run Java Project in Eclipse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9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6075459" cy="1193859"/>
            <a:chOff x="4753009" y="790578"/>
            <a:chExt cx="6075459" cy="119385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4" y="869517"/>
              <a:ext cx="4882324" cy="1114920"/>
              <a:chOff x="6557475" y="1411926"/>
              <a:chExt cx="4969309" cy="111492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7019092" y="1880515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Server-Client Model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Peer-to-Peer Model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Network Programming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70037" cy="958096"/>
            <a:chOff x="5276743" y="2230161"/>
            <a:chExt cx="5570037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17992" y="2347572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Server Sockets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478461" cy="958096"/>
            <a:chOff x="5800477" y="3669744"/>
            <a:chExt cx="5478461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850150" y="3825626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Client Socket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4861495"/>
            <a:ext cx="5593392" cy="958096"/>
            <a:chOff x="6324210" y="5109327"/>
            <a:chExt cx="5593392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488814" y="5309379"/>
              <a:ext cx="4428788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Simulation In Eclipse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484796"/>
            <a:ext cx="29259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 of content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C279EB-25F2-4AAC-812A-C5EF117055F7}"/>
              </a:ext>
            </a:extLst>
          </p:cNvPr>
          <p:cNvSpPr txBox="1"/>
          <p:nvPr/>
        </p:nvSpPr>
        <p:spPr>
          <a:xfrm>
            <a:off x="6970306" y="2833929"/>
            <a:ext cx="51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Creation / waiting / stream / send - receive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279EB-25F2-4AAC-812A-C5EF117055F7}"/>
              </a:ext>
            </a:extLst>
          </p:cNvPr>
          <p:cNvSpPr txBox="1"/>
          <p:nvPr/>
        </p:nvSpPr>
        <p:spPr>
          <a:xfrm>
            <a:off x="7513392" y="4209348"/>
            <a:ext cx="51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Establish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 connection to the server</a:t>
            </a:r>
          </a:p>
        </p:txBody>
      </p:sp>
    </p:spTree>
    <p:extLst>
      <p:ext uri="{BB962C8B-B14F-4D97-AF65-F5344CB8AC3E}">
        <p14:creationId xmlns:p14="http://schemas.microsoft.com/office/powerpoint/2010/main" val="1012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034382" y="5313732"/>
            <a:ext cx="8425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Network Programming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79EB-25F2-4AAC-812A-C5EF117055F7}"/>
              </a:ext>
            </a:extLst>
          </p:cNvPr>
          <p:cNvSpPr txBox="1"/>
          <p:nvPr/>
        </p:nvSpPr>
        <p:spPr>
          <a:xfrm>
            <a:off x="6402764" y="6021618"/>
            <a:ext cx="442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Server-Client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Peer-to-Peer Model</a:t>
            </a:r>
          </a:p>
        </p:txBody>
      </p:sp>
    </p:spTree>
    <p:extLst>
      <p:ext uri="{BB962C8B-B14F-4D97-AF65-F5344CB8AC3E}">
        <p14:creationId xmlns:p14="http://schemas.microsoft.com/office/powerpoint/2010/main" val="37605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Client-Server Model</a:t>
            </a:r>
            <a:endParaRPr lang="ko-KR" altLang="en-US" b="1" dirty="0"/>
          </a:p>
        </p:txBody>
      </p:sp>
      <p:pic>
        <p:nvPicPr>
          <p:cNvPr id="6" name="Picture 5" descr="What is Client-Server? Definition and FAQs | OmniSc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68" y="1825778"/>
            <a:ext cx="5487451" cy="37721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56239367"/>
              </p:ext>
            </p:extLst>
          </p:nvPr>
        </p:nvGraphicFramePr>
        <p:xfrm>
          <a:off x="761257" y="1325047"/>
          <a:ext cx="4167581" cy="257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12399220"/>
              </p:ext>
            </p:extLst>
          </p:nvPr>
        </p:nvGraphicFramePr>
        <p:xfrm>
          <a:off x="761257" y="4070195"/>
          <a:ext cx="4167581" cy="257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Rectangle 9"/>
          <p:cNvSpPr/>
          <p:nvPr/>
        </p:nvSpPr>
        <p:spPr>
          <a:xfrm>
            <a:off x="7127978" y="5597911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Client-Server </a:t>
            </a:r>
            <a:r>
              <a:rPr lang="en-US" altLang="ko-KR" b="1" dirty="0" smtClean="0"/>
              <a:t>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62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P2P Model</a:t>
            </a:r>
            <a:endParaRPr lang="ko-KR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834004" y="55644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Peer-to</a:t>
            </a:r>
            <a:r>
              <a:rPr lang="en-US" altLang="ko-KR" b="1" dirty="0"/>
              <a:t>-</a:t>
            </a:r>
            <a:r>
              <a:rPr lang="en-US" altLang="ko-KR" b="1" dirty="0" smtClean="0"/>
              <a:t>peer model</a:t>
            </a:r>
            <a:endParaRPr lang="ko-KR" altLang="en-US" b="1" dirty="0"/>
          </a:p>
        </p:txBody>
      </p:sp>
      <p:pic>
        <p:nvPicPr>
          <p:cNvPr id="7" name="Picture 6" descr="Peer-to-peer - Wikipedia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7" b="14091"/>
          <a:stretch/>
        </p:blipFill>
        <p:spPr bwMode="auto">
          <a:xfrm>
            <a:off x="6726535" y="1833110"/>
            <a:ext cx="4502744" cy="36198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36830305"/>
              </p:ext>
            </p:extLst>
          </p:nvPr>
        </p:nvGraphicFramePr>
        <p:xfrm>
          <a:off x="318302" y="2129286"/>
          <a:ext cx="5694555" cy="361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1"/>
          <p:cNvSpPr/>
          <p:nvPr/>
        </p:nvSpPr>
        <p:spPr>
          <a:xfrm>
            <a:off x="318302" y="2040077"/>
            <a:ext cx="337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Characteristics of P2P 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94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57960" y="5108479"/>
            <a:ext cx="8425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Server Socket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79EB-25F2-4AAC-812A-C5EF117055F7}"/>
              </a:ext>
            </a:extLst>
          </p:cNvPr>
          <p:cNvSpPr txBox="1"/>
          <p:nvPr/>
        </p:nvSpPr>
        <p:spPr>
          <a:xfrm>
            <a:off x="6936853" y="5810007"/>
            <a:ext cx="51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Creation / waiting / stream / send - receive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Network Socket</a:t>
            </a:r>
            <a:endParaRPr lang="ko-KR" altLang="en-US" b="1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312091" y="2034354"/>
            <a:ext cx="7374673" cy="2983695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58154818"/>
              </p:ext>
            </p:extLst>
          </p:nvPr>
        </p:nvGraphicFramePr>
        <p:xfrm>
          <a:off x="1438651" y="5374887"/>
          <a:ext cx="9121554" cy="121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88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Server Socket</a:t>
            </a:r>
            <a:endParaRPr lang="ko-KR" alt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4418140"/>
              </p:ext>
            </p:extLst>
          </p:nvPr>
        </p:nvGraphicFramePr>
        <p:xfrm>
          <a:off x="435174" y="1505011"/>
          <a:ext cx="8285079" cy="484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63145"/>
          <a:stretch/>
        </p:blipFill>
        <p:spPr>
          <a:xfrm>
            <a:off x="9110546" y="3245602"/>
            <a:ext cx="2943791" cy="24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Client Socket</a:t>
            </a:r>
            <a:endParaRPr lang="ko-KR" alt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881351"/>
              </p:ext>
            </p:extLst>
          </p:nvPr>
        </p:nvGraphicFramePr>
        <p:xfrm>
          <a:off x="1751019" y="4181707"/>
          <a:ext cx="8006297" cy="248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t="12870" b="12593"/>
          <a:stretch/>
        </p:blipFill>
        <p:spPr>
          <a:xfrm>
            <a:off x="1347627" y="1405054"/>
            <a:ext cx="9525000" cy="21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242</Words>
  <Application>Microsoft Office PowerPoint</Application>
  <PresentationFormat>Widescreen</PresentationFormat>
  <Paragraphs>74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Hunter Dark</cp:lastModifiedBy>
  <cp:revision>104</cp:revision>
  <dcterms:created xsi:type="dcterms:W3CDTF">2020-01-20T05:08:25Z</dcterms:created>
  <dcterms:modified xsi:type="dcterms:W3CDTF">2021-07-21T21:49:13Z</dcterms:modified>
</cp:coreProperties>
</file>