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CAED"/>
    <a:srgbClr val="D9BBEF"/>
    <a:srgbClr val="FCD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1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58E15-1ACC-44D7-9FF9-DC65E28CD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36D342-6AD9-4662-B101-D6BA1114D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67943-C9B7-4009-B2FF-D2366CF8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6768-B1FB-4039-A935-FFB715A80633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8D169-5EA3-49B0-A6A0-2FDB163A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C444E-3075-4F55-93F2-79EF0375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5E72-3C34-4F73-82A2-C297DE029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86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5FE64-B862-4CFA-A0ED-9811F0FD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CCA057-46D4-4642-A7BD-5672F2B82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C15EA-3293-4BD3-B208-841ADCCC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6768-B1FB-4039-A935-FFB715A80633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2AED2-F773-4098-98AE-D6B8FC73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9FE92-B595-4337-9E67-27D802CC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5E72-3C34-4F73-82A2-C297DE029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62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7D65C0-6D22-4A6B-9D17-B6CB60BC1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23D731-6739-4C9D-B1CB-2240DC0A3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B67D95-4A89-4953-99E1-2421401A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6768-B1FB-4039-A935-FFB715A80633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24FBE-5142-47F1-9F9F-222E5AB5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120E7-E0FD-4A8E-924B-4422C23D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5E72-3C34-4F73-82A2-C297DE029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45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0DFCC-639B-4CB4-A570-38383D78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462C8-316D-456C-A130-B912B15D9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E72E8-14D6-454E-8FF0-30A6936F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6768-B1FB-4039-A935-FFB715A80633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45EAE4-D5C4-4F47-BFB3-9BED3AB7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AF72D-F732-493A-8278-9F562DFC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5E72-3C34-4F73-82A2-C297DE029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04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AA141-3398-46F4-9782-D8187997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5A7703-B2CE-4F90-BDB5-5F4FB49C5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B5BC0-77E0-480E-9B5E-3C544675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6768-B1FB-4039-A935-FFB715A80633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FB9DC-71CF-4C01-B117-70AE23E6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B330B-4965-4335-8526-2C5A0D3F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5E72-3C34-4F73-82A2-C297DE029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42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2B78E-2D5C-47D1-A596-C49B9F116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C53B88-7814-4338-9E32-44B42A020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9ED3D3-A67F-4F44-BCEF-15518201D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7E14D9-34EC-48B5-A9DD-D959A4C5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6768-B1FB-4039-A935-FFB715A80633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2AA44E-541D-4D12-B849-F7934655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DDFE66-B313-44F4-A72A-39FBE7B3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5E72-3C34-4F73-82A2-C297DE029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96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C093-F79B-4196-990B-8F61E0D9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249F5A-ECEB-4C91-9B5F-6972875D0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AD7049-FC1B-48A4-9A40-B7E12AC9D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E1A273-8301-4699-8A2F-A8C933ABC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10FEF9-016C-46EA-BEE0-6CCCCFEAB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633F98-5786-4828-9CFB-7B3D7D26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6768-B1FB-4039-A935-FFB715A80633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5E4AF8-4394-49D4-88D5-1D1C69A9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EF11D3-E324-406A-9971-1CEB36E6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5E72-3C34-4F73-82A2-C297DE029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05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188F6-388E-4E2D-8312-C11AABC3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42D212-96F3-42F6-9CDB-68B80BCE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6768-B1FB-4039-A935-FFB715A80633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936BBF-817E-4023-B4BE-92AE909E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24561E-AFB7-4395-868F-CE5586FD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5E72-3C34-4F73-82A2-C297DE029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1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D1B95A-B4E2-4055-A57D-F4D479AB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6768-B1FB-4039-A935-FFB715A80633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F6DCF3-D080-4D76-AC41-58AC251C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649932-92FF-45FB-AAA9-0A808D11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5E72-3C34-4F73-82A2-C297DE029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42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BEE40-38EE-43A4-84BA-C652D69A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B67FE-2651-4140-94D3-D7326E9BE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D3111E-A02E-49F5-BB72-92D6305DF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AF2AE4-1E82-4E64-8BDC-EC85D6B5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6768-B1FB-4039-A935-FFB715A80633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53271B-A4C7-46E9-A003-C77A1D1D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C9514D-1147-4B26-B88C-48D9396E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5E72-3C34-4F73-82A2-C297DE029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1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7D878-1C4C-4C9F-8FF8-1C80A33A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04F71D-3471-47D2-AD1E-FE4684D2A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864B32-96DE-4E2B-84FD-706FDF442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D79AAF-EB86-4B21-A4A1-BC097E86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6768-B1FB-4039-A935-FFB715A80633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F9282F-C892-476A-AEA2-F986F080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CE3815-4B81-439B-BC72-4A892F2B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15E72-3C34-4F73-82A2-C297DE029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68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BE4EFD-DD6E-44FB-91BD-A12702F6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C36382-3D2A-4A09-B5BF-110C482D5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3CBD8-2AF1-4848-84D1-7A898E9D4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06768-B1FB-4039-A935-FFB715A80633}" type="datetimeFigureOut">
              <a:rPr lang="zh-CN" altLang="en-US" smtClean="0"/>
              <a:t>2021/3/16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8CAF2-03B6-4564-91CF-B4C4130A5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C38173-643B-4E72-A861-ABA0F26EE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15E72-3C34-4F73-82A2-C297DE029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66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EFE4DC4-60DB-429A-8D9A-5EA28715DE17}"/>
              </a:ext>
            </a:extLst>
          </p:cNvPr>
          <p:cNvSpPr txBox="1"/>
          <p:nvPr/>
        </p:nvSpPr>
        <p:spPr>
          <a:xfrm>
            <a:off x="2488296" y="3537993"/>
            <a:ext cx="1553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solidFill>
                  <a:srgbClr val="92D050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Ignareo</a:t>
            </a:r>
            <a:endParaRPr lang="en-US" altLang="zh-CN" sz="2800" b="1" dirty="0">
              <a:solidFill>
                <a:srgbClr val="92D050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3200" b="1" dirty="0">
                <a:solidFill>
                  <a:srgbClr val="D9BBE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solidFill>
                  <a:srgbClr val="9FCAED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3200" b="1" dirty="0">
                <a:solidFill>
                  <a:srgbClr val="FF0000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G</a:t>
            </a:r>
            <a:endParaRPr lang="zh-CN" altLang="en-US" sz="3200" b="1" dirty="0">
              <a:solidFill>
                <a:srgbClr val="FF0000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93F0265-21A8-42F5-9398-58A5370642AB}"/>
              </a:ext>
            </a:extLst>
          </p:cNvPr>
          <p:cNvSpPr/>
          <p:nvPr/>
        </p:nvSpPr>
        <p:spPr>
          <a:xfrm>
            <a:off x="2393930" y="3281679"/>
            <a:ext cx="7404139" cy="3274763"/>
          </a:xfrm>
          <a:prstGeom prst="round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607F8D-58FF-43BB-A6F6-3553F3CE3737}"/>
              </a:ext>
            </a:extLst>
          </p:cNvPr>
          <p:cNvSpPr/>
          <p:nvPr/>
        </p:nvSpPr>
        <p:spPr>
          <a:xfrm>
            <a:off x="4084142" y="5900599"/>
            <a:ext cx="3881472" cy="584775"/>
          </a:xfrm>
          <a:prstGeom prst="rect">
            <a:avLst/>
          </a:prstGeom>
          <a:ln w="15875">
            <a:solidFill>
              <a:srgbClr val="9FCAE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>
                <a:solidFill>
                  <a:srgbClr val="D9BBE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asyncio</a:t>
            </a:r>
            <a:r>
              <a:rPr lang="en-US" altLang="zh-CN" sz="3200" b="1" dirty="0">
                <a:solidFill>
                  <a:srgbClr val="D9BBE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9FCAED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/ </a:t>
            </a:r>
            <a:r>
              <a:rPr lang="en-US" altLang="zh-CN" sz="3200" b="1" dirty="0" err="1">
                <a:solidFill>
                  <a:srgbClr val="FF0000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gevent</a:t>
            </a:r>
            <a:endParaRPr lang="zh-CN" altLang="en-US" sz="3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E200EA-1CCC-489D-B88F-E5BECC5A0295}"/>
              </a:ext>
            </a:extLst>
          </p:cNvPr>
          <p:cNvSpPr/>
          <p:nvPr/>
        </p:nvSpPr>
        <p:spPr>
          <a:xfrm>
            <a:off x="4084142" y="5110823"/>
            <a:ext cx="3139618" cy="707886"/>
          </a:xfrm>
          <a:prstGeom prst="rect">
            <a:avLst/>
          </a:prstGeom>
          <a:ln w="15875">
            <a:solidFill>
              <a:srgbClr val="9FCAE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92D050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Tornado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7B7942-B0F7-4031-AF75-94C5E521A081}"/>
              </a:ext>
            </a:extLst>
          </p:cNvPr>
          <p:cNvSpPr/>
          <p:nvPr/>
        </p:nvSpPr>
        <p:spPr>
          <a:xfrm>
            <a:off x="4084142" y="3977059"/>
            <a:ext cx="4297858" cy="584775"/>
          </a:xfrm>
          <a:prstGeom prst="rect">
            <a:avLst/>
          </a:prstGeom>
          <a:ln w="15875">
            <a:solidFill>
              <a:srgbClr val="9FCAE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>
                <a:solidFill>
                  <a:srgbClr val="D9BBE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aiohttp</a:t>
            </a:r>
            <a:r>
              <a:rPr lang="en-US" altLang="zh-CN" sz="3200" b="1" dirty="0">
                <a:solidFill>
                  <a:srgbClr val="D9BBE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9FCAED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/ </a:t>
            </a:r>
            <a:r>
              <a:rPr lang="en-US" altLang="zh-CN" sz="3200" b="1" dirty="0">
                <a:solidFill>
                  <a:srgbClr val="FF0000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requests</a:t>
            </a:r>
            <a:endParaRPr lang="zh-CN" altLang="en-US" sz="3200" dirty="0"/>
          </a:p>
        </p:txBody>
      </p:sp>
      <p:sp>
        <p:nvSpPr>
          <p:cNvPr id="11" name="思想气泡: 云 10">
            <a:extLst>
              <a:ext uri="{FF2B5EF4-FFF2-40B4-BE49-F238E27FC236}">
                <a16:creationId xmlns:a16="http://schemas.microsoft.com/office/drawing/2014/main" id="{DE32DAD4-F391-4D1F-B2A4-079594EECBE0}"/>
              </a:ext>
            </a:extLst>
          </p:cNvPr>
          <p:cNvSpPr/>
          <p:nvPr/>
        </p:nvSpPr>
        <p:spPr>
          <a:xfrm>
            <a:off x="4378960" y="123210"/>
            <a:ext cx="3434080" cy="1442720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E14AED-B17B-4ED9-A6FD-F87F48316D6B}"/>
              </a:ext>
            </a:extLst>
          </p:cNvPr>
          <p:cNvSpPr txBox="1"/>
          <p:nvPr/>
        </p:nvSpPr>
        <p:spPr>
          <a:xfrm>
            <a:off x="5222239" y="486006"/>
            <a:ext cx="174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ISML</a:t>
            </a:r>
            <a:endParaRPr lang="zh-CN" altLang="en-US" sz="3600" b="1" dirty="0"/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19F029D7-4F30-4CD0-80B7-8CBBFEBBD121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 rot="10800000">
            <a:off x="4084142" y="5464767"/>
            <a:ext cx="12700" cy="728221"/>
          </a:xfrm>
          <a:prstGeom prst="curvedConnector3">
            <a:avLst>
              <a:gd name="adj1" fmla="val 1800000"/>
            </a:avLst>
          </a:prstGeom>
          <a:ln w="38100">
            <a:solidFill>
              <a:srgbClr val="9FCA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8F49E7D-4A12-4620-9C1C-5F6E794D8B86}"/>
              </a:ext>
            </a:extLst>
          </p:cNvPr>
          <p:cNvSpPr txBox="1"/>
          <p:nvPr/>
        </p:nvSpPr>
        <p:spPr>
          <a:xfrm>
            <a:off x="2688044" y="5676309"/>
            <a:ext cx="1025171" cy="646331"/>
          </a:xfrm>
          <a:prstGeom prst="rect">
            <a:avLst/>
          </a:prstGeom>
          <a:noFill/>
          <a:ln w="25400">
            <a:solidFill>
              <a:srgbClr val="9FCAE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I/O loop support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813F160-F811-4FB1-9E66-361CDE510BFD}"/>
              </a:ext>
            </a:extLst>
          </p:cNvPr>
          <p:cNvSpPr txBox="1"/>
          <p:nvPr/>
        </p:nvSpPr>
        <p:spPr>
          <a:xfrm>
            <a:off x="7869414" y="5094058"/>
            <a:ext cx="1025171" cy="646331"/>
          </a:xfrm>
          <a:prstGeom prst="rect">
            <a:avLst/>
          </a:prstGeom>
          <a:noFill/>
          <a:ln w="25400">
            <a:solidFill>
              <a:srgbClr val="9FCAE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I/O loop support</a:t>
            </a:r>
            <a:endParaRPr lang="zh-CN" altLang="en-US" dirty="0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1C8A9E1-09B3-40B5-A625-1359F89439EE}"/>
              </a:ext>
            </a:extLst>
          </p:cNvPr>
          <p:cNvSpPr/>
          <p:nvPr/>
        </p:nvSpPr>
        <p:spPr>
          <a:xfrm flipH="1">
            <a:off x="216775" y="3276598"/>
            <a:ext cx="1881989" cy="3274763"/>
          </a:xfrm>
          <a:prstGeom prst="round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3CFA7B3-984C-4F2E-A88B-C501047F1A5B}"/>
              </a:ext>
            </a:extLst>
          </p:cNvPr>
          <p:cNvSpPr txBox="1"/>
          <p:nvPr/>
        </p:nvSpPr>
        <p:spPr>
          <a:xfrm>
            <a:off x="216776" y="3305889"/>
            <a:ext cx="18819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92D050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Ammunition</a:t>
            </a:r>
          </a:p>
          <a:p>
            <a:pPr algn="ctr"/>
            <a:r>
              <a:rPr lang="en-US" altLang="zh-CN" sz="1600" b="1" dirty="0">
                <a:solidFill>
                  <a:srgbClr val="92D050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(Proxy collector)</a:t>
            </a:r>
            <a:endParaRPr lang="zh-CN" altLang="en-US" sz="1600" b="1" dirty="0">
              <a:solidFill>
                <a:srgbClr val="FF0000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思想气泡: 云 46">
            <a:extLst>
              <a:ext uri="{FF2B5EF4-FFF2-40B4-BE49-F238E27FC236}">
                <a16:creationId xmlns:a16="http://schemas.microsoft.com/office/drawing/2014/main" id="{C36B3C97-1D25-4BAF-993E-80416453ED6C}"/>
              </a:ext>
            </a:extLst>
          </p:cNvPr>
          <p:cNvSpPr/>
          <p:nvPr/>
        </p:nvSpPr>
        <p:spPr>
          <a:xfrm>
            <a:off x="95625" y="1007909"/>
            <a:ext cx="1881989" cy="920129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FFD1C22-6CA9-4070-A663-FD08B3E76B5D}"/>
              </a:ext>
            </a:extLst>
          </p:cNvPr>
          <p:cNvSpPr txBox="1"/>
          <p:nvPr/>
        </p:nvSpPr>
        <p:spPr>
          <a:xfrm>
            <a:off x="261293" y="1114030"/>
            <a:ext cx="1550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Proxy suppliers</a:t>
            </a:r>
            <a:endParaRPr lang="zh-CN" altLang="en-US" sz="2000" b="1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5F13EF0-1C84-4152-ABD4-1EA39A48A2EE}"/>
              </a:ext>
            </a:extLst>
          </p:cNvPr>
          <p:cNvCxnSpPr>
            <a:cxnSpLocks/>
          </p:cNvCxnSpPr>
          <p:nvPr/>
        </p:nvCxnSpPr>
        <p:spPr>
          <a:xfrm>
            <a:off x="599440" y="2184400"/>
            <a:ext cx="0" cy="1092198"/>
          </a:xfrm>
          <a:prstGeom prst="straightConnector1">
            <a:avLst/>
          </a:prstGeom>
          <a:ln w="38100">
            <a:solidFill>
              <a:srgbClr val="D9BB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EB8ABC3C-BA68-44F0-86D0-FC0878AE58D4}"/>
              </a:ext>
            </a:extLst>
          </p:cNvPr>
          <p:cNvSpPr/>
          <p:nvPr/>
        </p:nvSpPr>
        <p:spPr>
          <a:xfrm>
            <a:off x="1218004" y="2340709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D9BB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A3FC0BD-EDC3-4AE7-8412-C70B8DE0CACE}"/>
              </a:ext>
            </a:extLst>
          </p:cNvPr>
          <p:cNvSpPr/>
          <p:nvPr/>
        </p:nvSpPr>
        <p:spPr>
          <a:xfrm>
            <a:off x="394495" y="4560013"/>
            <a:ext cx="1500839" cy="1348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6465A7D-F12B-41C0-AE4F-652BEF0A16C3}"/>
              </a:ext>
            </a:extLst>
          </p:cNvPr>
          <p:cNvSpPr txBox="1"/>
          <p:nvPr/>
        </p:nvSpPr>
        <p:spPr>
          <a:xfrm>
            <a:off x="407349" y="4579901"/>
            <a:ext cx="150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Rockwell" panose="02060603020205020403" pitchFamily="18" charset="0"/>
              </a:rPr>
              <a:t>HTTP proxies</a:t>
            </a:r>
            <a:endParaRPr lang="zh-CN" altLang="en-US" sz="1600" dirty="0">
              <a:latin typeface="Rockwell" panose="02060603020205020403" pitchFamily="18" charset="0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6ACC00CB-904C-45E5-AFAA-6C00FF41DEE1}"/>
              </a:ext>
            </a:extLst>
          </p:cNvPr>
          <p:cNvCxnSpPr/>
          <p:nvPr/>
        </p:nvCxnSpPr>
        <p:spPr>
          <a:xfrm>
            <a:off x="394495" y="4929344"/>
            <a:ext cx="1500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ED47631D-6DCB-47BC-98DE-66B816D423F5}"/>
              </a:ext>
            </a:extLst>
          </p:cNvPr>
          <p:cNvSpPr txBox="1"/>
          <p:nvPr/>
        </p:nvSpPr>
        <p:spPr>
          <a:xfrm>
            <a:off x="394495" y="4943711"/>
            <a:ext cx="150083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Rockwell" panose="02060603020205020403" pitchFamily="18" charset="0"/>
              </a:rPr>
              <a:t>192.168.9.9:56868</a:t>
            </a:r>
          </a:p>
          <a:p>
            <a:r>
              <a:rPr lang="en-US" altLang="zh-CN" sz="1200" dirty="0">
                <a:latin typeface="Rockwell" panose="02060603020205020403" pitchFamily="18" charset="0"/>
              </a:rPr>
              <a:t>123.233.7.8:23333</a:t>
            </a:r>
            <a:endParaRPr lang="zh-CN" altLang="en-US" sz="1200" dirty="0">
              <a:latin typeface="Rockwell" panose="02060603020205020403" pitchFamily="18" charset="0"/>
            </a:endParaRPr>
          </a:p>
          <a:p>
            <a:r>
              <a:rPr lang="en-US" altLang="zh-CN" sz="1200" dirty="0">
                <a:latin typeface="Rockwell" panose="02060603020205020403" pitchFamily="18" charset="0"/>
              </a:rPr>
              <a:t>18.22.4.22:1</a:t>
            </a:r>
            <a:endParaRPr lang="zh-CN" altLang="en-US" sz="1200" dirty="0">
              <a:latin typeface="Rockwell" panose="02060603020205020403" pitchFamily="18" charset="0"/>
            </a:endParaRPr>
          </a:p>
          <a:p>
            <a:r>
              <a:rPr lang="en-US" altLang="zh-CN" sz="1200" dirty="0">
                <a:latin typeface="Rockwell" panose="02060603020205020403" pitchFamily="18" charset="0"/>
              </a:rPr>
              <a:t>99.6.9.9:65535</a:t>
            </a:r>
            <a:endParaRPr lang="zh-CN" altLang="en-US" sz="1200" dirty="0">
              <a:latin typeface="Rockwell" panose="02060603020205020403" pitchFamily="18" charset="0"/>
            </a:endParaRPr>
          </a:p>
          <a:p>
            <a:r>
              <a:rPr lang="en-US" altLang="zh-CN" sz="1200" b="1" dirty="0">
                <a:latin typeface="Rockwell" panose="02060603020205020403" pitchFamily="18" charset="0"/>
              </a:rPr>
              <a:t>…</a:t>
            </a:r>
            <a:endParaRPr lang="zh-CN" altLang="en-US" sz="1200" b="1" dirty="0">
              <a:latin typeface="Rockwell" panose="02060603020205020403" pitchFamily="18" charset="0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0BCBB7A-BE99-427F-8D79-02CDB59E20B9}"/>
              </a:ext>
            </a:extLst>
          </p:cNvPr>
          <p:cNvCxnSpPr>
            <a:cxnSpLocks/>
          </p:cNvCxnSpPr>
          <p:nvPr/>
        </p:nvCxnSpPr>
        <p:spPr>
          <a:xfrm>
            <a:off x="792480" y="2184400"/>
            <a:ext cx="0" cy="1092198"/>
          </a:xfrm>
          <a:prstGeom prst="straightConnector1">
            <a:avLst/>
          </a:prstGeom>
          <a:ln w="38100">
            <a:solidFill>
              <a:srgbClr val="D9BB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A0C0374-C429-47FF-BD1E-A3A9CD49CE9E}"/>
              </a:ext>
            </a:extLst>
          </p:cNvPr>
          <p:cNvCxnSpPr>
            <a:cxnSpLocks/>
          </p:cNvCxnSpPr>
          <p:nvPr/>
        </p:nvCxnSpPr>
        <p:spPr>
          <a:xfrm>
            <a:off x="982354" y="2184400"/>
            <a:ext cx="0" cy="1092198"/>
          </a:xfrm>
          <a:prstGeom prst="straightConnector1">
            <a:avLst/>
          </a:prstGeom>
          <a:ln w="38100">
            <a:solidFill>
              <a:srgbClr val="D9BB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B74C60A4-2187-4075-8DA3-E9EB7E8B0695}"/>
              </a:ext>
            </a:extLst>
          </p:cNvPr>
          <p:cNvCxnSpPr>
            <a:cxnSpLocks/>
          </p:cNvCxnSpPr>
          <p:nvPr/>
        </p:nvCxnSpPr>
        <p:spPr>
          <a:xfrm>
            <a:off x="1175394" y="2184400"/>
            <a:ext cx="0" cy="1092198"/>
          </a:xfrm>
          <a:prstGeom prst="straightConnector1">
            <a:avLst/>
          </a:prstGeom>
          <a:ln w="38100">
            <a:solidFill>
              <a:srgbClr val="D9BB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7F28028-7284-41E5-80D9-7F29352F3B27}"/>
              </a:ext>
            </a:extLst>
          </p:cNvPr>
          <p:cNvCxnSpPr>
            <a:cxnSpLocks/>
          </p:cNvCxnSpPr>
          <p:nvPr/>
        </p:nvCxnSpPr>
        <p:spPr>
          <a:xfrm>
            <a:off x="1784574" y="2175599"/>
            <a:ext cx="0" cy="1092198"/>
          </a:xfrm>
          <a:prstGeom prst="straightConnector1">
            <a:avLst/>
          </a:prstGeom>
          <a:ln w="38100">
            <a:solidFill>
              <a:srgbClr val="D9BB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15CB79CE-514B-4FF5-A339-68DF52A2D8EE}"/>
              </a:ext>
            </a:extLst>
          </p:cNvPr>
          <p:cNvSpPr/>
          <p:nvPr/>
        </p:nvSpPr>
        <p:spPr>
          <a:xfrm>
            <a:off x="570785" y="4012434"/>
            <a:ext cx="1148258" cy="400110"/>
          </a:xfrm>
          <a:prstGeom prst="rect">
            <a:avLst/>
          </a:prstGeom>
          <a:ln w="15875">
            <a:solidFill>
              <a:srgbClr val="9FCAE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D9BBE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aiohttp</a:t>
            </a:r>
            <a:endParaRPr lang="zh-CN" altLang="en-US" sz="20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5318EE9-D4F7-47FD-9BB2-58BD3D890882}"/>
              </a:ext>
            </a:extLst>
          </p:cNvPr>
          <p:cNvSpPr/>
          <p:nvPr/>
        </p:nvSpPr>
        <p:spPr>
          <a:xfrm>
            <a:off x="404324" y="6016426"/>
            <a:ext cx="1488547" cy="400110"/>
          </a:xfrm>
          <a:prstGeom prst="rect">
            <a:avLst/>
          </a:prstGeom>
          <a:ln w="15875">
            <a:solidFill>
              <a:srgbClr val="9FCAE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CD288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scheduler</a:t>
            </a:r>
            <a:endParaRPr lang="zh-CN" altLang="en-US" sz="2000" dirty="0">
              <a:solidFill>
                <a:srgbClr val="FCD288"/>
              </a:solidFill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AD1FD321-D0D6-4E09-8913-FBBC73BBD60E}"/>
              </a:ext>
            </a:extLst>
          </p:cNvPr>
          <p:cNvCxnSpPr>
            <a:cxnSpLocks/>
          </p:cNvCxnSpPr>
          <p:nvPr/>
        </p:nvCxnSpPr>
        <p:spPr>
          <a:xfrm flipV="1">
            <a:off x="1895334" y="5332142"/>
            <a:ext cx="2188808" cy="21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32009C2F-78AE-4202-B42B-DE2907F7B157}"/>
              </a:ext>
            </a:extLst>
          </p:cNvPr>
          <p:cNvSpPr/>
          <p:nvPr/>
        </p:nvSpPr>
        <p:spPr>
          <a:xfrm>
            <a:off x="2882716" y="4889063"/>
            <a:ext cx="756938" cy="369332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Rockwell" panose="02060603020205020403" pitchFamily="18" charset="0"/>
              </a:rPr>
              <a:t>POST</a:t>
            </a:r>
            <a:endParaRPr lang="zh-CN" altLang="en-US" dirty="0">
              <a:latin typeface="Rockwell" panose="02060603020205020403" pitchFamily="18" charset="0"/>
            </a:endParaRP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9D785D03-CD69-474D-A3EE-E2A11C502F38}"/>
              </a:ext>
            </a:extLst>
          </p:cNvPr>
          <p:cNvCxnSpPr>
            <a:cxnSpLocks/>
          </p:cNvCxnSpPr>
          <p:nvPr/>
        </p:nvCxnSpPr>
        <p:spPr>
          <a:xfrm flipV="1">
            <a:off x="4378960" y="3796946"/>
            <a:ext cx="0" cy="1313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A04E53DF-FC0C-49B0-907A-E648A71A7BC2}"/>
              </a:ext>
            </a:extLst>
          </p:cNvPr>
          <p:cNvSpPr/>
          <p:nvPr/>
        </p:nvSpPr>
        <p:spPr>
          <a:xfrm>
            <a:off x="4531535" y="4655160"/>
            <a:ext cx="1462516" cy="369332"/>
          </a:xfrm>
          <a:prstGeom prst="rect">
            <a:avLst/>
          </a:prstGeom>
          <a:ln w="22225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Rockwell" panose="02060603020205020403" pitchFamily="18" charset="0"/>
              </a:rPr>
              <a:t>Voting tasks</a:t>
            </a:r>
            <a:endParaRPr lang="zh-CN" altLang="en-US" dirty="0">
              <a:latin typeface="Rockwell" panose="02060603020205020403" pitchFamily="18" charset="0"/>
            </a:endParaRPr>
          </a:p>
        </p:txBody>
      </p:sp>
      <p:sp>
        <p:nvSpPr>
          <p:cNvPr id="123" name="箭头: 上下 122">
            <a:extLst>
              <a:ext uri="{FF2B5EF4-FFF2-40B4-BE49-F238E27FC236}">
                <a16:creationId xmlns:a16="http://schemas.microsoft.com/office/drawing/2014/main" id="{FC61586C-B36B-4195-B7B6-0CBA8C1D9F53}"/>
              </a:ext>
            </a:extLst>
          </p:cNvPr>
          <p:cNvSpPr/>
          <p:nvPr/>
        </p:nvSpPr>
        <p:spPr>
          <a:xfrm>
            <a:off x="5781054" y="2649894"/>
            <a:ext cx="629890" cy="1327164"/>
          </a:xfrm>
          <a:prstGeom prst="upDownArrow">
            <a:avLst/>
          </a:prstGeom>
          <a:solidFill>
            <a:srgbClr val="9FCAED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2DAE4DC-7325-40C0-8693-9F9FFA384A1C}"/>
              </a:ext>
            </a:extLst>
          </p:cNvPr>
          <p:cNvSpPr/>
          <p:nvPr/>
        </p:nvSpPr>
        <p:spPr>
          <a:xfrm>
            <a:off x="6543457" y="3325345"/>
            <a:ext cx="1838543" cy="646331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Rockwell" panose="02060603020205020403" pitchFamily="18" charset="0"/>
              </a:rPr>
              <a:t>concurrent</a:t>
            </a:r>
          </a:p>
          <a:p>
            <a:pPr algn="ctr"/>
            <a:r>
              <a:rPr lang="en-US" altLang="zh-CN" dirty="0">
                <a:latin typeface="Rockwell" panose="02060603020205020403" pitchFamily="18" charset="0"/>
              </a:rPr>
              <a:t>HTTP sessions</a:t>
            </a:r>
            <a:endParaRPr lang="zh-CN" altLang="en-US" dirty="0">
              <a:latin typeface="Rockwell" panose="02060603020205020403" pitchFamily="18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EE5E57D-F008-4175-A11F-BBE4695039E3}"/>
              </a:ext>
            </a:extLst>
          </p:cNvPr>
          <p:cNvCxnSpPr/>
          <p:nvPr/>
        </p:nvCxnSpPr>
        <p:spPr>
          <a:xfrm>
            <a:off x="8325625" y="3807402"/>
            <a:ext cx="0" cy="34800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A763817F-B5DE-4430-A7B3-D44568831F9F}"/>
              </a:ext>
            </a:extLst>
          </p:cNvPr>
          <p:cNvSpPr/>
          <p:nvPr/>
        </p:nvSpPr>
        <p:spPr>
          <a:xfrm>
            <a:off x="4245355" y="3324617"/>
            <a:ext cx="1403186" cy="646331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Rockwell" panose="02060603020205020403" pitchFamily="18" charset="0"/>
              </a:rPr>
              <a:t>class</a:t>
            </a:r>
          </a:p>
          <a:p>
            <a:pPr algn="ctr"/>
            <a:r>
              <a:rPr lang="en-US" altLang="zh-CN" dirty="0">
                <a:latin typeface="Rockwell" panose="02060603020205020403" pitchFamily="18" charset="0"/>
              </a:rPr>
              <a:t>Voter</a:t>
            </a:r>
            <a:endParaRPr lang="zh-CN" altLang="en-US" dirty="0">
              <a:latin typeface="Rockwell" panose="02060603020205020403" pitchFamily="18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7D58201-A2B5-46A2-B947-D93A53EBC7A6}"/>
              </a:ext>
            </a:extLst>
          </p:cNvPr>
          <p:cNvCxnSpPr/>
          <p:nvPr/>
        </p:nvCxnSpPr>
        <p:spPr>
          <a:xfrm>
            <a:off x="4549564" y="3796946"/>
            <a:ext cx="0" cy="34800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E0F3555-5CF0-489C-BE3D-780046169B08}"/>
              </a:ext>
            </a:extLst>
          </p:cNvPr>
          <p:cNvCxnSpPr>
            <a:cxnSpLocks/>
          </p:cNvCxnSpPr>
          <p:nvPr/>
        </p:nvCxnSpPr>
        <p:spPr>
          <a:xfrm>
            <a:off x="5502613" y="3424136"/>
            <a:ext cx="118677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477EDB2-4307-43D9-81CE-57BAD829BFAE}"/>
              </a:ext>
            </a:extLst>
          </p:cNvPr>
          <p:cNvSpPr/>
          <p:nvPr/>
        </p:nvSpPr>
        <p:spPr>
          <a:xfrm>
            <a:off x="5332726" y="1802028"/>
            <a:ext cx="1500839" cy="1348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3AEB81B-60A2-4927-8129-46D5C9984632}"/>
              </a:ext>
            </a:extLst>
          </p:cNvPr>
          <p:cNvSpPr txBox="1"/>
          <p:nvPr/>
        </p:nvSpPr>
        <p:spPr>
          <a:xfrm>
            <a:off x="5332725" y="2211388"/>
            <a:ext cx="150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Rockwell" panose="02060603020205020403" pitchFamily="18" charset="0"/>
              </a:rPr>
              <a:t>proxy servers</a:t>
            </a:r>
            <a:endParaRPr lang="zh-CN" altLang="en-US" sz="1600" dirty="0">
              <a:latin typeface="Rockwell" panose="02060603020205020403" pitchFamily="18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F975EAE4-A68D-4837-8C99-D840AB59B073}"/>
              </a:ext>
            </a:extLst>
          </p:cNvPr>
          <p:cNvCxnSpPr/>
          <p:nvPr/>
        </p:nvCxnSpPr>
        <p:spPr>
          <a:xfrm>
            <a:off x="5332726" y="2171359"/>
            <a:ext cx="1500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3B6004B7-2981-45FF-B34E-B21C698EFDF5}"/>
              </a:ext>
            </a:extLst>
          </p:cNvPr>
          <p:cNvSpPr/>
          <p:nvPr/>
        </p:nvSpPr>
        <p:spPr>
          <a:xfrm>
            <a:off x="5840543" y="1128908"/>
            <a:ext cx="510913" cy="982998"/>
          </a:xfrm>
          <a:prstGeom prst="upDownArrow">
            <a:avLst/>
          </a:prstGeom>
          <a:solidFill>
            <a:srgbClr val="9FCAED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7D862C2-19C5-4EB8-8D0A-8E3E94DDA14C}"/>
              </a:ext>
            </a:extLst>
          </p:cNvPr>
          <p:cNvSpPr/>
          <p:nvPr/>
        </p:nvSpPr>
        <p:spPr>
          <a:xfrm>
            <a:off x="3831886" y="1803458"/>
            <a:ext cx="1500839" cy="1348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6727FDB-1674-4590-A8CB-1B2C49AB86DB}"/>
              </a:ext>
            </a:extLst>
          </p:cNvPr>
          <p:cNvSpPr txBox="1"/>
          <p:nvPr/>
        </p:nvSpPr>
        <p:spPr>
          <a:xfrm>
            <a:off x="3813963" y="1820068"/>
            <a:ext cx="150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Rockwell" panose="02060603020205020403" pitchFamily="18" charset="0"/>
              </a:rPr>
              <a:t>proxy servers</a:t>
            </a:r>
            <a:endParaRPr lang="zh-CN" altLang="en-US" sz="1600" dirty="0">
              <a:latin typeface="Rockwell" panose="02060603020205020403" pitchFamily="18" charset="0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81903786-AA55-4EF3-B156-3D270CC56A57}"/>
              </a:ext>
            </a:extLst>
          </p:cNvPr>
          <p:cNvCxnSpPr/>
          <p:nvPr/>
        </p:nvCxnSpPr>
        <p:spPr>
          <a:xfrm>
            <a:off x="3831886" y="2172789"/>
            <a:ext cx="1500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2E09AF4B-4DE6-4C8C-936C-7BCD453796E2}"/>
              </a:ext>
            </a:extLst>
          </p:cNvPr>
          <p:cNvSpPr/>
          <p:nvPr/>
        </p:nvSpPr>
        <p:spPr>
          <a:xfrm>
            <a:off x="3844234" y="2242732"/>
            <a:ext cx="1447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200" dirty="0">
                <a:solidFill>
                  <a:prstClr val="black"/>
                </a:solidFill>
                <a:latin typeface="Rockwell" panose="02060603020205020403" pitchFamily="18" charset="0"/>
              </a:rPr>
              <a:t>192.168.9.9:56868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8CB8501-D8D1-431A-BD97-30B290FF736C}"/>
              </a:ext>
            </a:extLst>
          </p:cNvPr>
          <p:cNvSpPr/>
          <p:nvPr/>
        </p:nvSpPr>
        <p:spPr>
          <a:xfrm>
            <a:off x="6831286" y="1803458"/>
            <a:ext cx="1500839" cy="13485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313E1EA-1280-4069-9D5D-DAE072470704}"/>
              </a:ext>
            </a:extLst>
          </p:cNvPr>
          <p:cNvSpPr txBox="1"/>
          <p:nvPr/>
        </p:nvSpPr>
        <p:spPr>
          <a:xfrm>
            <a:off x="6813363" y="1820068"/>
            <a:ext cx="1500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Rockwell" panose="02060603020205020403" pitchFamily="18" charset="0"/>
              </a:rPr>
              <a:t>proxy servers</a:t>
            </a:r>
            <a:endParaRPr lang="zh-CN" altLang="en-US" sz="1600" dirty="0">
              <a:latin typeface="Rockwell" panose="02060603020205020403" pitchFamily="18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DAF36BFD-6D9E-4475-8A50-9B6E18E6B7CE}"/>
              </a:ext>
            </a:extLst>
          </p:cNvPr>
          <p:cNvCxnSpPr/>
          <p:nvPr/>
        </p:nvCxnSpPr>
        <p:spPr>
          <a:xfrm>
            <a:off x="6831286" y="2172789"/>
            <a:ext cx="1500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51ED9C23-4E5D-458B-9CEA-17941509B561}"/>
              </a:ext>
            </a:extLst>
          </p:cNvPr>
          <p:cNvSpPr/>
          <p:nvPr/>
        </p:nvSpPr>
        <p:spPr>
          <a:xfrm>
            <a:off x="6843634" y="2242732"/>
            <a:ext cx="1447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Rockwell" panose="02060603020205020403" pitchFamily="18" charset="0"/>
              </a:rPr>
              <a:t>123.233.7.8:23333</a:t>
            </a:r>
            <a:endParaRPr lang="zh-CN" altLang="en-US" sz="1200" dirty="0">
              <a:latin typeface="Rockwell" panose="02060603020205020403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84047B4-2C99-46B7-BA53-E6485AEA53BB}"/>
              </a:ext>
            </a:extLst>
          </p:cNvPr>
          <p:cNvSpPr/>
          <p:nvPr/>
        </p:nvSpPr>
        <p:spPr>
          <a:xfrm>
            <a:off x="3426109" y="2348139"/>
            <a:ext cx="338554" cy="27699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altLang="zh-CN" sz="1200" b="1" dirty="0">
                <a:solidFill>
                  <a:prstClr val="black"/>
                </a:solidFill>
                <a:latin typeface="Rockwell" panose="02060603020205020403" pitchFamily="18" charset="0"/>
              </a:rPr>
              <a:t>…</a:t>
            </a:r>
            <a:endParaRPr lang="zh-CN" altLang="en-US" sz="1200" b="1" dirty="0">
              <a:solidFill>
                <a:prstClr val="black"/>
              </a:solidFill>
              <a:latin typeface="Rockwell" panose="02060603020205020403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0D037BA6-949B-4F4B-A874-322E1E096DAC}"/>
              </a:ext>
            </a:extLst>
          </p:cNvPr>
          <p:cNvSpPr/>
          <p:nvPr/>
        </p:nvSpPr>
        <p:spPr>
          <a:xfrm>
            <a:off x="8412760" y="2333867"/>
            <a:ext cx="338554" cy="27699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altLang="zh-CN" sz="1200" b="1" dirty="0">
                <a:solidFill>
                  <a:prstClr val="black"/>
                </a:solidFill>
                <a:latin typeface="Rockwell" panose="02060603020205020403" pitchFamily="18" charset="0"/>
              </a:rPr>
              <a:t>…</a:t>
            </a:r>
            <a:endParaRPr lang="zh-CN" altLang="en-US" sz="1200" b="1" dirty="0">
              <a:solidFill>
                <a:prstClr val="black"/>
              </a:solidFill>
              <a:latin typeface="Rockwell" panose="02060603020205020403" pitchFamily="18" charset="0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12CFE23-FB84-45A0-9EE0-26BFC53E9EBC}"/>
              </a:ext>
            </a:extLst>
          </p:cNvPr>
          <p:cNvSpPr/>
          <p:nvPr/>
        </p:nvSpPr>
        <p:spPr>
          <a:xfrm flipH="1">
            <a:off x="10058825" y="3271734"/>
            <a:ext cx="1881989" cy="3274763"/>
          </a:xfrm>
          <a:prstGeom prst="round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D9B5CA0-38AC-4498-9B43-54E9C36AC172}"/>
              </a:ext>
            </a:extLst>
          </p:cNvPr>
          <p:cNvSpPr txBox="1"/>
          <p:nvPr/>
        </p:nvSpPr>
        <p:spPr>
          <a:xfrm>
            <a:off x="10058826" y="3301025"/>
            <a:ext cx="18819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92D050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CaptchaServer</a:t>
            </a:r>
            <a:endParaRPr lang="en-US" altLang="zh-CN" b="1" dirty="0">
              <a:solidFill>
                <a:srgbClr val="92D050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b="1" dirty="0">
                <a:solidFill>
                  <a:srgbClr val="92D050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(captcha recognition)</a:t>
            </a:r>
            <a:endParaRPr lang="zh-CN" altLang="en-US" sz="1200" b="1" dirty="0">
              <a:solidFill>
                <a:srgbClr val="FF0000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4AA0DE5-6EE9-426A-8F23-4C86CAF63808}"/>
              </a:ext>
            </a:extLst>
          </p:cNvPr>
          <p:cNvCxnSpPr>
            <a:cxnSpLocks/>
          </p:cNvCxnSpPr>
          <p:nvPr/>
        </p:nvCxnSpPr>
        <p:spPr>
          <a:xfrm flipV="1">
            <a:off x="8382000" y="4196097"/>
            <a:ext cx="188068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23DD02AF-D8D1-441A-AD9B-64594B7D3DBA}"/>
              </a:ext>
            </a:extLst>
          </p:cNvPr>
          <p:cNvSpPr/>
          <p:nvPr/>
        </p:nvSpPr>
        <p:spPr>
          <a:xfrm>
            <a:off x="8727683" y="3860762"/>
            <a:ext cx="1015021" cy="923330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Rockwell" panose="02060603020205020403" pitchFamily="18" charset="0"/>
              </a:rPr>
              <a:t>POST</a:t>
            </a:r>
          </a:p>
          <a:p>
            <a:pPr algn="ctr"/>
            <a:r>
              <a:rPr lang="en-US" altLang="zh-CN" dirty="0">
                <a:latin typeface="Rockwell" panose="02060603020205020403" pitchFamily="18" charset="0"/>
              </a:rPr>
              <a:t>captcha</a:t>
            </a:r>
          </a:p>
          <a:p>
            <a:pPr algn="ctr"/>
            <a:r>
              <a:rPr lang="en-US" altLang="zh-CN" dirty="0">
                <a:latin typeface="Rockwell" panose="02060603020205020403" pitchFamily="18" charset="0"/>
              </a:rPr>
              <a:t>image</a:t>
            </a:r>
            <a:endParaRPr lang="zh-CN" altLang="en-US" dirty="0">
              <a:latin typeface="Rockwell" panose="02060603020205020403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7661AB5-B6B5-4340-B0C8-53E1F9BD9E33}"/>
              </a:ext>
            </a:extLst>
          </p:cNvPr>
          <p:cNvCxnSpPr>
            <a:cxnSpLocks/>
          </p:cNvCxnSpPr>
          <p:nvPr/>
        </p:nvCxnSpPr>
        <p:spPr>
          <a:xfrm flipV="1">
            <a:off x="7704306" y="4560013"/>
            <a:ext cx="0" cy="1340587"/>
          </a:xfrm>
          <a:prstGeom prst="straightConnector1">
            <a:avLst/>
          </a:prstGeom>
          <a:ln w="38100">
            <a:solidFill>
              <a:srgbClr val="9FCA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A42A4FC8-66CE-4EB4-B209-323B6BD75A92}"/>
              </a:ext>
            </a:extLst>
          </p:cNvPr>
          <p:cNvSpPr txBox="1"/>
          <p:nvPr/>
        </p:nvSpPr>
        <p:spPr>
          <a:xfrm>
            <a:off x="10282175" y="4026820"/>
            <a:ext cx="1500839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Rockwell" panose="02060603020205020403" pitchFamily="18" charset="0"/>
              </a:rPr>
              <a:t>raw image</a:t>
            </a:r>
            <a:endParaRPr lang="zh-CN" altLang="en-US" sz="1600" dirty="0">
              <a:latin typeface="Rockwell" panose="02060603020205020403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EBE4C23-716C-4F8C-BC34-A73ACC0E7242}"/>
              </a:ext>
            </a:extLst>
          </p:cNvPr>
          <p:cNvSpPr txBox="1"/>
          <p:nvPr/>
        </p:nvSpPr>
        <p:spPr>
          <a:xfrm>
            <a:off x="10183810" y="4540300"/>
            <a:ext cx="169168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Rockwell" panose="02060603020205020403" pitchFamily="18" charset="0"/>
              </a:rPr>
              <a:t>separate images of </a:t>
            </a:r>
          </a:p>
          <a:p>
            <a:pPr algn="ctr"/>
            <a:r>
              <a:rPr lang="en-US" altLang="zh-CN" sz="1600" dirty="0">
                <a:latin typeface="Rockwell" panose="02060603020205020403" pitchFamily="18" charset="0"/>
              </a:rPr>
              <a:t>letters &amp; digits</a:t>
            </a:r>
            <a:endParaRPr lang="zh-CN" altLang="en-US" sz="1600" dirty="0">
              <a:latin typeface="Rockwell" panose="02060603020205020403" pitchFamily="18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5B89B091-949D-47C0-BFA8-B6105B1DD6DA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11029652" y="4309543"/>
            <a:ext cx="0" cy="2307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E57741A8-8F21-4A4E-8DF4-FE462C142CEC}"/>
              </a:ext>
            </a:extLst>
          </p:cNvPr>
          <p:cNvSpPr/>
          <p:nvPr/>
        </p:nvSpPr>
        <p:spPr>
          <a:xfrm>
            <a:off x="10502474" y="5478779"/>
            <a:ext cx="1054355" cy="523220"/>
          </a:xfrm>
          <a:prstGeom prst="rect">
            <a:avLst/>
          </a:prstGeom>
          <a:ln w="15875">
            <a:solidFill>
              <a:srgbClr val="9FCAE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err="1">
                <a:solidFill>
                  <a:srgbClr val="92D050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tensorflow</a:t>
            </a:r>
            <a:endParaRPr lang="en-US" altLang="zh-CN" sz="1400" dirty="0">
              <a:solidFill>
                <a:srgbClr val="92D050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00" dirty="0">
                <a:solidFill>
                  <a:srgbClr val="92D050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FF0000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CNN</a:t>
            </a:r>
            <a:r>
              <a:rPr lang="en-US" altLang="zh-CN" sz="1400" dirty="0">
                <a:solidFill>
                  <a:srgbClr val="92D050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7B97AC63-AB20-4970-B8DD-D6B3315AF2B6}"/>
              </a:ext>
            </a:extLst>
          </p:cNvPr>
          <p:cNvCxnSpPr>
            <a:cxnSpLocks/>
          </p:cNvCxnSpPr>
          <p:nvPr/>
        </p:nvCxnSpPr>
        <p:spPr>
          <a:xfrm>
            <a:off x="11023379" y="5324424"/>
            <a:ext cx="0" cy="2307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7E659895-628E-497A-B9FD-BD9AAD1C8A52}"/>
              </a:ext>
            </a:extLst>
          </p:cNvPr>
          <p:cNvSpPr/>
          <p:nvPr/>
        </p:nvSpPr>
        <p:spPr>
          <a:xfrm>
            <a:off x="10632446" y="6198364"/>
            <a:ext cx="800295" cy="276999"/>
          </a:xfrm>
          <a:prstGeom prst="rect">
            <a:avLst/>
          </a:prstGeom>
          <a:ln w="15875">
            <a:solidFill>
              <a:srgbClr val="9FCAE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92D050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Tornado</a:t>
            </a:r>
          </a:p>
        </p:txBody>
      </p:sp>
      <p:sp>
        <p:nvSpPr>
          <p:cNvPr id="98" name="箭头: 上下 97">
            <a:extLst>
              <a:ext uri="{FF2B5EF4-FFF2-40B4-BE49-F238E27FC236}">
                <a16:creationId xmlns:a16="http://schemas.microsoft.com/office/drawing/2014/main" id="{16710DF7-8B80-489F-8B50-F5DCC45780DB}"/>
              </a:ext>
            </a:extLst>
          </p:cNvPr>
          <p:cNvSpPr/>
          <p:nvPr/>
        </p:nvSpPr>
        <p:spPr>
          <a:xfrm>
            <a:off x="9235193" y="583618"/>
            <a:ext cx="255457" cy="491500"/>
          </a:xfrm>
          <a:prstGeom prst="upDownArrow">
            <a:avLst/>
          </a:prstGeom>
          <a:solidFill>
            <a:srgbClr val="9FCAED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D938E8-34E8-409F-AFF4-CA3E59676308}"/>
              </a:ext>
            </a:extLst>
          </p:cNvPr>
          <p:cNvSpPr/>
          <p:nvPr/>
        </p:nvSpPr>
        <p:spPr>
          <a:xfrm>
            <a:off x="9588730" y="506202"/>
            <a:ext cx="2087431" cy="646331"/>
          </a:xfrm>
          <a:prstGeom prst="rect">
            <a:avLst/>
          </a:prstGeom>
          <a:ln w="25400">
            <a:solidFill>
              <a:schemeClr val="tx2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Rockwell" panose="02060603020205020403" pitchFamily="18" charset="0"/>
              </a:rPr>
              <a:t>high concurrency</a:t>
            </a:r>
          </a:p>
          <a:p>
            <a:pPr algn="ctr"/>
            <a:r>
              <a:rPr lang="en-US" altLang="zh-CN" dirty="0">
                <a:latin typeface="Rockwell" panose="02060603020205020403" pitchFamily="18" charset="0"/>
              </a:rPr>
              <a:t>data flow</a:t>
            </a: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9235D391-4F1E-4BCD-BC15-039B74281C4E}"/>
              </a:ext>
            </a:extLst>
          </p:cNvPr>
          <p:cNvCxnSpPr>
            <a:cxnSpLocks/>
          </p:cNvCxnSpPr>
          <p:nvPr/>
        </p:nvCxnSpPr>
        <p:spPr>
          <a:xfrm>
            <a:off x="9362921" y="1451560"/>
            <a:ext cx="0" cy="40248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156ABBD8-5B04-455C-BD40-ADE2B1F7C19A}"/>
              </a:ext>
            </a:extLst>
          </p:cNvPr>
          <p:cNvSpPr/>
          <p:nvPr/>
        </p:nvSpPr>
        <p:spPr>
          <a:xfrm>
            <a:off x="10058825" y="1307905"/>
            <a:ext cx="1136721" cy="646331"/>
          </a:xfrm>
          <a:prstGeom prst="rect">
            <a:avLst/>
          </a:prstGeom>
          <a:ln w="2222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Rockwell" panose="02060603020205020403" pitchFamily="18" charset="0"/>
              </a:rPr>
              <a:t>ordinary</a:t>
            </a:r>
          </a:p>
          <a:p>
            <a:pPr algn="ctr"/>
            <a:r>
              <a:rPr lang="en-US" altLang="zh-CN" dirty="0">
                <a:latin typeface="Rockwell" panose="02060603020205020403" pitchFamily="18" charset="0"/>
              </a:rPr>
              <a:t>data flow</a:t>
            </a: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160E3107-7062-49A5-A5CD-A605167F7CCC}"/>
              </a:ext>
            </a:extLst>
          </p:cNvPr>
          <p:cNvCxnSpPr>
            <a:cxnSpLocks/>
          </p:cNvCxnSpPr>
          <p:nvPr/>
        </p:nvCxnSpPr>
        <p:spPr>
          <a:xfrm>
            <a:off x="9368181" y="2236402"/>
            <a:ext cx="0" cy="402481"/>
          </a:xfrm>
          <a:prstGeom prst="straightConnector1">
            <a:avLst/>
          </a:prstGeom>
          <a:ln w="38100">
            <a:solidFill>
              <a:srgbClr val="9FCAE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6FEE6DB1-A745-4787-A3E2-E7C98D29785B}"/>
              </a:ext>
            </a:extLst>
          </p:cNvPr>
          <p:cNvSpPr/>
          <p:nvPr/>
        </p:nvSpPr>
        <p:spPr>
          <a:xfrm>
            <a:off x="9866054" y="2092747"/>
            <a:ext cx="1532792" cy="646331"/>
          </a:xfrm>
          <a:prstGeom prst="rect">
            <a:avLst/>
          </a:prstGeom>
          <a:ln w="22225">
            <a:solidFill>
              <a:srgbClr val="9FCAED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Rockwell" panose="02060603020205020403" pitchFamily="18" charset="0"/>
              </a:rPr>
              <a:t>framework</a:t>
            </a:r>
          </a:p>
          <a:p>
            <a:pPr algn="ctr"/>
            <a:r>
              <a:rPr lang="en-US" altLang="zh-CN" dirty="0">
                <a:latin typeface="Rockwell" panose="02060603020205020403" pitchFamily="18" charset="0"/>
              </a:rPr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318562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87</Words>
  <Application>Microsoft Office PowerPoint</Application>
  <PresentationFormat>宽屏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Rockwell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RhantolkYtriHistoria</dc:creator>
  <cp:lastModifiedBy>RhantolkYtriHistoria</cp:lastModifiedBy>
  <cp:revision>29</cp:revision>
  <dcterms:created xsi:type="dcterms:W3CDTF">2021-03-16T05:16:36Z</dcterms:created>
  <dcterms:modified xsi:type="dcterms:W3CDTF">2021-03-16T07:12:08Z</dcterms:modified>
</cp:coreProperties>
</file>