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27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81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13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95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9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9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177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3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75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59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11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12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8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E79E-2ABA-4536-AF86-2B7B2B0D334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3845-0E65-40D9-A69B-E8816903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93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38CF0-8ACB-46FD-A2F5-7A6E44AD3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Этапы развития СУБД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34712F-08C4-40E5-9D0D-BE22A712E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выполнена студентом ИВТ 2.2. Сурковым Андреем Анатольевичем.</a:t>
            </a:r>
          </a:p>
        </p:txBody>
      </p:sp>
    </p:spTree>
    <p:extLst>
      <p:ext uri="{BB962C8B-B14F-4D97-AF65-F5344CB8AC3E}">
        <p14:creationId xmlns:p14="http://schemas.microsoft.com/office/powerpoint/2010/main" val="15395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7DD0-FC45-491D-9667-4688E13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Зарождение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7C951-5508-41C2-9142-DC57769B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552665"/>
            <a:ext cx="110073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СУБД – Система управления базами данных. Зарождение СУБД связывают с подготовкой программы полета </a:t>
            </a:r>
            <a:r>
              <a:rPr lang="en-US" dirty="0"/>
              <a:t>Apollo </a:t>
            </a:r>
            <a:r>
              <a:rPr lang="ru-RU" dirty="0"/>
              <a:t>на Луну, когда возникла серьезная необходимость надежной обработки больших массивов данных</a:t>
            </a:r>
          </a:p>
          <a:p>
            <a:pPr marL="0" indent="0">
              <a:buNone/>
            </a:pPr>
            <a:r>
              <a:rPr lang="ru-RU" dirty="0"/>
              <a:t>Первая сетевая СУБД была разработана в 1965-ом году компанией </a:t>
            </a:r>
            <a:r>
              <a:rPr lang="en-US" dirty="0"/>
              <a:t>General Electric </a:t>
            </a:r>
            <a:r>
              <a:rPr lang="ru-RU" dirty="0"/>
              <a:t>и носила название </a:t>
            </a:r>
            <a:r>
              <a:rPr lang="en-US" dirty="0"/>
              <a:t>Integrated Data Store (</a:t>
            </a:r>
            <a:r>
              <a:rPr lang="ru-RU" dirty="0"/>
              <a:t>сокращ. </a:t>
            </a:r>
            <a:r>
              <a:rPr lang="en-US" dirty="0"/>
              <a:t>IDS)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Первая коммерческая иерархическая СУБД была выпущена </a:t>
            </a:r>
            <a:r>
              <a:rPr lang="en-US" dirty="0"/>
              <a:t>IBM </a:t>
            </a:r>
            <a:r>
              <a:rPr lang="ru-RU" dirty="0"/>
              <a:t>при поддержке </a:t>
            </a:r>
            <a:r>
              <a:rPr lang="en-US" dirty="0"/>
              <a:t>NAA (North American Aviation) </a:t>
            </a:r>
            <a:r>
              <a:rPr lang="ru-RU" dirty="0"/>
              <a:t>в 1968-ом году и называлась </a:t>
            </a:r>
            <a:r>
              <a:rPr lang="en-US" dirty="0"/>
              <a:t>IMS (Information Management System).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42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7DD0-FC45-491D-9667-4688E13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теории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7C951-5508-41C2-9142-DC57769B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552665"/>
            <a:ext cx="11007306" cy="494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возникновения первых СУБД появилась необходимость создать некий стандарт СУБД, который определил бы фундаментальные понятия в теории СУБД. Первая работа по реляционной модели данных была написана в 1970-ом году Эдгардом Франком Коддом, а в 1975-ом </a:t>
            </a:r>
            <a:r>
              <a:rPr lang="en-US" dirty="0"/>
              <a:t>CODASYL (</a:t>
            </a:r>
            <a:r>
              <a:rPr lang="ru-RU" dirty="0"/>
              <a:t>ассоциация по языкам систем обработки данных</a:t>
            </a:r>
            <a:r>
              <a:rPr lang="en-US" dirty="0"/>
              <a:t>)</a:t>
            </a:r>
            <a:r>
              <a:rPr lang="ru-RU" dirty="0"/>
              <a:t> был разработан первый стандарт для СУБД. Реляционный подход к хранению и обработке данных был описан Эдгардом в 1981-ом году, за что он получил премию </a:t>
            </a:r>
            <a:r>
              <a:rPr lang="en-US" dirty="0"/>
              <a:t>“</a:t>
            </a:r>
            <a:r>
              <a:rPr lang="ru-RU" dirty="0"/>
              <a:t>Тьюринга</a:t>
            </a:r>
            <a:r>
              <a:rPr lang="en-US" dirty="0"/>
              <a:t>”</a:t>
            </a:r>
            <a:r>
              <a:rPr lang="ru-RU" dirty="0"/>
              <a:t>. Теория, заложенная им, в последствии станет самой популярной моделью данных в различных СУБД. Журнал </a:t>
            </a:r>
            <a:r>
              <a:rPr lang="en-US" dirty="0"/>
              <a:t>“Forbes” </a:t>
            </a:r>
            <a:r>
              <a:rPr lang="ru-RU" dirty="0"/>
              <a:t>признает реляционную модель одним из важнейших изобретений века.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1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7DD0-FC45-491D-9667-4688E13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7C951-5508-41C2-9142-DC57769B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552664"/>
            <a:ext cx="11007306" cy="530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– </a:t>
            </a:r>
            <a:r>
              <a:rPr lang="ru-RU" dirty="0"/>
              <a:t>это </a:t>
            </a:r>
            <a:r>
              <a:rPr lang="en-US" dirty="0"/>
              <a:t>“</a:t>
            </a:r>
            <a:r>
              <a:rPr lang="ru-RU" dirty="0"/>
              <a:t>язык структурированных запросов</a:t>
            </a:r>
            <a:r>
              <a:rPr lang="en-US" dirty="0"/>
              <a:t>”</a:t>
            </a:r>
            <a:r>
              <a:rPr lang="ru-RU" dirty="0"/>
              <a:t>. Декларативный язык программирования, применяемый для создания, модификации и управления данными. Создатели </a:t>
            </a:r>
            <a:r>
              <a:rPr lang="en-US" dirty="0"/>
              <a:t>SQL (</a:t>
            </a:r>
            <a:r>
              <a:rPr lang="ru-RU" dirty="0"/>
              <a:t>Дональд </a:t>
            </a:r>
            <a:r>
              <a:rPr lang="ru-RU" dirty="0" err="1"/>
              <a:t>Чемберлин</a:t>
            </a:r>
            <a:r>
              <a:rPr lang="ru-RU" dirty="0"/>
              <a:t> и Раймонд </a:t>
            </a:r>
            <a:r>
              <a:rPr lang="ru-RU" dirty="0" err="1"/>
              <a:t>Бойс</a:t>
            </a:r>
            <a:r>
              <a:rPr lang="en-US" dirty="0"/>
              <a:t>)</a:t>
            </a:r>
            <a:r>
              <a:rPr lang="ru-RU" dirty="0"/>
              <a:t> были вдохновлены реляционной моделью Э. Кодда, но хотели создать что-то, что позволит применять её без знания математики и программирования. Язык был назван «декларативным», поскольку он описывал желаемый результат, а не детальный план поиска этой информации. В 1979 году </a:t>
            </a:r>
            <a:r>
              <a:rPr lang="ru-RU" dirty="0" err="1"/>
              <a:t>Oracle</a:t>
            </a:r>
            <a:r>
              <a:rPr lang="ru-RU" dirty="0"/>
              <a:t> V2 и </a:t>
            </a:r>
            <a:r>
              <a:rPr lang="ru-RU" dirty="0" err="1"/>
              <a:t>System</a:t>
            </a:r>
            <a:r>
              <a:rPr lang="ru-RU" dirty="0"/>
              <a:t>/38 стали первыми СУБД, поддерживающими </a:t>
            </a:r>
            <a:r>
              <a:rPr lang="en-US" dirty="0"/>
              <a:t>SQL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/>
              <a:t>SQL </a:t>
            </a:r>
            <a:r>
              <a:rPr lang="ru-RU" dirty="0"/>
              <a:t>были конкуренты, однако через несколько лет, в 1986-ом году </a:t>
            </a:r>
            <a:r>
              <a:rPr lang="en-US" dirty="0"/>
              <a:t>ISO </a:t>
            </a:r>
            <a:r>
              <a:rPr lang="ru-RU" dirty="0"/>
              <a:t>совместно с </a:t>
            </a:r>
            <a:r>
              <a:rPr lang="en-US" dirty="0"/>
              <a:t>ANSI </a:t>
            </a:r>
            <a:r>
              <a:rPr lang="ru-RU" dirty="0"/>
              <a:t>представили стандарт </a:t>
            </a:r>
            <a:r>
              <a:rPr lang="en-US" dirty="0"/>
              <a:t>SQL-86 (</a:t>
            </a:r>
            <a:r>
              <a:rPr lang="ru-RU" dirty="0"/>
              <a:t>также известный как </a:t>
            </a:r>
            <a:r>
              <a:rPr lang="en-US" dirty="0"/>
              <a:t>SQL1) </a:t>
            </a:r>
            <a:r>
              <a:rPr lang="ru-RU" dirty="0"/>
              <a:t>для всех реляционных СУБД. С тех пор реляционные СУБД с использованием </a:t>
            </a:r>
            <a:r>
              <a:rPr lang="en-US" dirty="0"/>
              <a:t>SQL</a:t>
            </a:r>
            <a:r>
              <a:rPr lang="ru-RU" dirty="0"/>
              <a:t> стали доминировать на рынке. Появилась </a:t>
            </a:r>
            <a:r>
              <a:rPr lang="en-US" dirty="0"/>
              <a:t>Microsoft SQL Server</a:t>
            </a:r>
            <a:r>
              <a:rPr lang="ru-RU" dirty="0"/>
              <a:t>, затем</a:t>
            </a:r>
            <a:r>
              <a:rPr lang="en-US" dirty="0"/>
              <a:t> PostgreSQL,</a:t>
            </a:r>
            <a:r>
              <a:rPr lang="ru-RU" dirty="0"/>
              <a:t>  </a:t>
            </a:r>
            <a:r>
              <a:rPr lang="en-US" dirty="0"/>
              <a:t>MySQL, SQLite, Oracle DB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1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7DD0-FC45-491D-9667-4688E13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</a:t>
            </a:r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7C951-5508-41C2-9142-DC57769B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422400"/>
            <a:ext cx="11007306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 смотря на популярность </a:t>
            </a:r>
            <a:r>
              <a:rPr lang="en-US" dirty="0"/>
              <a:t>SQL </a:t>
            </a:r>
            <a:r>
              <a:rPr lang="ru-RU" dirty="0"/>
              <a:t>и реляционных СУБД, также популярность набирали и не реляционные СУБД, которые не совместимы с </a:t>
            </a:r>
            <a:r>
              <a:rPr lang="en-US" dirty="0"/>
              <a:t>SQL</a:t>
            </a:r>
            <a:r>
              <a:rPr lang="ru-RU" dirty="0"/>
              <a:t>. Не реляционные СУБД хранят данные в виде, отличающимся от таблиц, и  к ним не применимы операции реляционной алгебры. Чаще всего </a:t>
            </a:r>
            <a:r>
              <a:rPr lang="en-US" dirty="0"/>
              <a:t>NoSQL </a:t>
            </a:r>
            <a:r>
              <a:rPr lang="ru-RU" dirty="0"/>
              <a:t>СУБД хранят данные в двоичном виде внутри </a:t>
            </a:r>
            <a:r>
              <a:rPr lang="en-US" dirty="0"/>
              <a:t>Json </a:t>
            </a:r>
            <a:r>
              <a:rPr lang="ru-RU" dirty="0"/>
              <a:t>файла, такой тип данных называют  </a:t>
            </a:r>
            <a:r>
              <a:rPr lang="en-US" dirty="0" err="1"/>
              <a:t>Bson</a:t>
            </a:r>
            <a:r>
              <a:rPr lang="en-US" dirty="0"/>
              <a:t> (Binary Json). </a:t>
            </a:r>
            <a:r>
              <a:rPr lang="ru-RU" dirty="0"/>
              <a:t>Не реляционные СУБД используются в иерархических службах каталогов, также они лучше подходят для создания параллельных распределённых систем для </a:t>
            </a:r>
            <a:r>
              <a:rPr lang="ru-RU" dirty="0" err="1"/>
              <a:t>высокомасштабируемых</a:t>
            </a:r>
            <a:r>
              <a:rPr lang="ru-RU" dirty="0"/>
              <a:t> интернет-приложений, таких как поисковые системы. Первой в развитие технологий </a:t>
            </a:r>
            <a:r>
              <a:rPr lang="en-US" dirty="0"/>
              <a:t>NoSQL</a:t>
            </a:r>
            <a:r>
              <a:rPr lang="ru-RU" dirty="0"/>
              <a:t> нового поколения вложилась компания </a:t>
            </a:r>
            <a:r>
              <a:rPr lang="en-US" dirty="0"/>
              <a:t>Google </a:t>
            </a:r>
            <a:r>
              <a:rPr lang="ru-RU" dirty="0"/>
              <a:t>в 2000-2006 годах, когда возникла необходимость  решения проблемы масштабируемости и параллельной обработки больших объёмов данных для таких приложений как </a:t>
            </a:r>
            <a:r>
              <a:rPr lang="en-US" dirty="0" err="1"/>
              <a:t>GMail</a:t>
            </a:r>
            <a:r>
              <a:rPr lang="en-US" dirty="0"/>
              <a:t>, Google Maps, Google Earth </a:t>
            </a:r>
            <a:r>
              <a:rPr lang="ru-RU" dirty="0"/>
              <a:t>и т.п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01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B7DD0-FC45-491D-9667-4688E13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7C951-5508-41C2-9142-DC57769B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22" y="1707626"/>
            <a:ext cx="11007306" cy="507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Технологии СУБД прошли через множество этапов развития, каждый из которых существенно повлиял на инструменты для работы с базами данных, которые мы используем сегодня. На данный момент существует множество различных СУБД, и каждая имеет свою историю, идею и применение. Какие-то СУБД придуриваются идеи надежности, структурированности и читаемости, какие-то лучше справляются с проблемами масштабирования, огромного количества данных и распределения задач, некоторые СУБД фокусируются на простоте и универсальности. Системы Управления Базами Данных продолжают развиваться и совершенствоваться в различных направлениях.</a:t>
            </a:r>
          </a:p>
        </p:txBody>
      </p:sp>
    </p:spTree>
    <p:extLst>
      <p:ext uri="{BB962C8B-B14F-4D97-AF65-F5344CB8AC3E}">
        <p14:creationId xmlns:p14="http://schemas.microsoft.com/office/powerpoint/2010/main" val="407469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303</TotalTime>
  <Words>581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Этапы развития СУБД</vt:lpstr>
      <vt:lpstr>Зарождение СУБД</vt:lpstr>
      <vt:lpstr>Развитие теории СУБД</vt:lpstr>
      <vt:lpstr>Создание SQL</vt:lpstr>
      <vt:lpstr>Развитие NoSQL СУБД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развития СУБД</dc:title>
  <dc:creator>Andrey Surkov</dc:creator>
  <cp:lastModifiedBy>Andrey Surkov</cp:lastModifiedBy>
  <cp:revision>2</cp:revision>
  <dcterms:created xsi:type="dcterms:W3CDTF">2024-04-21T17:02:36Z</dcterms:created>
  <dcterms:modified xsi:type="dcterms:W3CDTF">2024-05-08T08:36:33Z</dcterms:modified>
</cp:coreProperties>
</file>