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E30A7-3D63-4AF3-A203-C29ED31C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7EADD6-53D1-4D46-9E33-19F281D95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FAF68-077A-444F-B2D5-A381E9A8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65DE1C-0F3F-42E4-9B64-CE9999DA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412F07-99EA-416B-8732-65FCBF1BA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319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F35E2-36C5-41AD-93CF-133F515F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F27419-223F-4F3D-967A-266C3F037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CBFFC-0FE4-40B3-9710-E682FA14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A45F09-DC7C-42F1-B978-ACDE25D2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D7D41-8ABC-4DFD-898A-260AF705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97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60B85F-DEB0-40A8-A245-6D2BF31AC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C746E71-29B7-409B-B3CF-1241299FB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5B8189-B9F2-4882-9DD6-4A0E531F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A6B98-CB53-4F77-80C2-D6889970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F3E8F-8B6F-47FE-AD26-08D255016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3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3052DD-62E6-4C2F-89DA-7C90E5CE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CA7CE-DCF4-43DB-A5CB-DC7F1C645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5E081-6DAC-48C5-8F4F-957BB91AF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DC1385-1CF3-48BA-91B3-8CABF84A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A8C10D-8F31-4FF6-AEE6-F6FFC1D6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201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2A3D-54DD-4054-93DD-C987A973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F66E88-24D0-4A5A-8B08-E51B6AB54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065702-4BC8-4C1E-904B-FF0C620C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1AB486-2D8A-498C-8179-BAC74DBA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A165D0-F836-4663-8396-6E8C66C0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04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02823-15EF-4D88-87BC-5621182E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7526AE-8C80-4AC0-96D7-A9F3D1846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24F7FB-DC57-42AC-9411-4477B1F54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269FBE-5CD9-4EDC-9CF8-1DF96B76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0DD3FD-87EE-49C8-9078-CEB5DAFF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0BC054-B5AF-42AF-B8F0-35082C7E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00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C5EA4-88E0-4199-93C9-607B9943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116E7B-002C-4029-AB73-CB85EF84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6986CD-6481-4AEF-BA7D-BF8C80C83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695CA9-D0F5-4A3F-AB1B-B19A629EA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7BFBC97-ED28-4F41-B68F-F0DAD44E5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774C49E-DDBC-414D-8355-0B8BA0222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9C899D-1F2E-4C10-AB36-87C9F65C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ED0B780-C32D-4924-A68F-C07D7B5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96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2F03D-5A1D-461E-A5B4-4A82548D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7161B2-E4D1-4C7E-A2C6-7D45DCC9D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125A55-9A8F-4173-93A1-7D891616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20ECFC-8ACB-4C4C-83B3-833E42CD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210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EB6597-99C3-4443-8F28-3B039B354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A1EC4AD-7CCA-4E7B-BA8D-FC6714B4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22B9B5-3328-428C-955F-86674DA5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94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02AA09-280B-422F-B276-D9190011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CB26E1-6602-421E-9171-EABB2617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AB40E7-9CB6-4E18-B94D-31270AF39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745F5A-CC9F-4A32-B5DA-E6D95E38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5EEA9B-1ACF-4B70-881E-EE703973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3D9D55-60A9-4488-A098-991C2C11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1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A8A30-BD1F-41B5-A3C1-07EF96AA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C667B39-FC1E-49F7-B9F7-28203E5AB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611CDC-C32D-4CC9-9DB5-50ACA9384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ECC9A3-D142-4E6D-A161-2058D8EA7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2BDC7B-5E11-43CC-AB3E-297D6B88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93EE04-B28F-4F38-BA14-AF5AC9E4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05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A2E2B-AD42-4CCE-B1DB-777D0A13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3DFB46-85D9-4AC7-88E1-335C7BD4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A3F086-9E10-49A5-A992-DA7AD3EC2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156E-9D8F-4061-8A5A-752F575B9DA6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960A95-6AC4-432F-92CA-4D6F89ECF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F792E9-5B69-4B70-9CA3-D83CF6B23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3DE8-4555-4727-9AAF-36FB78B7A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94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1D965-0BC8-4E98-863F-8F1E03CAC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Ведущие производители СУБД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0134CE-3985-44E8-95C4-CF172E812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Презентация выполнена Сурковым Андреем Анатольевичем</a:t>
            </a:r>
          </a:p>
        </p:txBody>
      </p:sp>
    </p:spTree>
    <p:extLst>
      <p:ext uri="{BB962C8B-B14F-4D97-AF65-F5344CB8AC3E}">
        <p14:creationId xmlns:p14="http://schemas.microsoft.com/office/powerpoint/2010/main" val="125314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F6223-CD28-44EA-BEC3-CD70B967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Самые популярные 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066F2-FA84-4B4B-9C07-BF96A0C0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данной презентации мы рассмотрим пятерку самых известных систем управления базами данных, кратко поговорим об их преимуществах и недостатках.</a:t>
            </a:r>
          </a:p>
          <a:p>
            <a:pPr marL="0" indent="0">
              <a:buNone/>
            </a:pPr>
            <a:r>
              <a:rPr lang="ru-RU" dirty="0"/>
              <a:t>В пятерку самых популярных СУБД входят:</a:t>
            </a:r>
          </a:p>
          <a:p>
            <a:pPr marL="514350" indent="-514350">
              <a:buAutoNum type="arabicParenR"/>
            </a:pPr>
            <a:r>
              <a:rPr lang="en-US" dirty="0"/>
              <a:t>Oracle</a:t>
            </a:r>
          </a:p>
          <a:p>
            <a:pPr marL="514350" indent="-514350">
              <a:buAutoNum type="arabicParenR"/>
            </a:pPr>
            <a:r>
              <a:rPr lang="en-US" dirty="0"/>
              <a:t>MySQL</a:t>
            </a:r>
          </a:p>
          <a:p>
            <a:pPr marL="514350" indent="-514350">
              <a:buAutoNum type="arabicParenR"/>
            </a:pPr>
            <a:r>
              <a:rPr lang="en-US" dirty="0"/>
              <a:t>Microsoft SQL Server</a:t>
            </a:r>
          </a:p>
          <a:p>
            <a:pPr marL="514350" indent="-514350">
              <a:buAutoNum type="arabicParenR"/>
            </a:pPr>
            <a:r>
              <a:rPr lang="en-US" dirty="0"/>
              <a:t>PostgreSQL</a:t>
            </a:r>
          </a:p>
          <a:p>
            <a:pPr marL="514350" indent="-514350">
              <a:buAutoNum type="arabicParenR"/>
            </a:pPr>
            <a:r>
              <a:rPr lang="en-US" dirty="0"/>
              <a:t>MongoDB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122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0FD3DC-EDDF-42B7-AFC5-66F1799AD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52" y="3656652"/>
            <a:ext cx="3201348" cy="3201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302C92-6037-418E-90BE-0183FE7A8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7223" y="96638"/>
            <a:ext cx="3188100" cy="318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7D3E7-EE9C-467D-8876-E932FD93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CB0CA-B078-49DE-B982-0A229D05446E}"/>
              </a:ext>
            </a:extLst>
          </p:cNvPr>
          <p:cNvSpPr txBox="1"/>
          <p:nvPr/>
        </p:nvSpPr>
        <p:spPr>
          <a:xfrm>
            <a:off x="352926" y="1491916"/>
            <a:ext cx="86377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Database </a:t>
            </a:r>
            <a:r>
              <a:rPr lang="ru-RU" dirty="0"/>
              <a:t>была разработана компанией </a:t>
            </a:r>
            <a:r>
              <a:rPr lang="en-US" dirty="0"/>
              <a:t>Oracle Corporation</a:t>
            </a:r>
            <a:r>
              <a:rPr lang="ru-RU" dirty="0"/>
              <a:t> ещё в 1977 году, и обладала на тот момент уникальной функцией объединения компьютерных узлов в одну сеть, не зависимо от их географического положения.</a:t>
            </a:r>
          </a:p>
          <a:p>
            <a:endParaRPr lang="ru-RU" dirty="0"/>
          </a:p>
          <a:p>
            <a:r>
              <a:rPr lang="ru-RU" dirty="0"/>
              <a:t>Взаимодействие с базой данных происходит через </a:t>
            </a:r>
            <a:r>
              <a:rPr lang="en-US" dirty="0"/>
              <a:t>SQL </a:t>
            </a:r>
            <a:r>
              <a:rPr lang="ru-RU" dirty="0"/>
              <a:t>запросы. </a:t>
            </a:r>
            <a:r>
              <a:rPr lang="en-US" dirty="0"/>
              <a:t>Oracle BD </a:t>
            </a:r>
            <a:r>
              <a:rPr lang="ru-RU" dirty="0"/>
              <a:t>может работать на таких операционных системах как </a:t>
            </a:r>
            <a:r>
              <a:rPr lang="en-US" dirty="0"/>
              <a:t>IBM, macOS, Windows </a:t>
            </a:r>
            <a:r>
              <a:rPr lang="ru-RU" dirty="0"/>
              <a:t>и </a:t>
            </a:r>
            <a:r>
              <a:rPr lang="en-US" dirty="0"/>
              <a:t>Linux.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Достоинства </a:t>
            </a:r>
            <a:r>
              <a:rPr lang="en-US" dirty="0"/>
              <a:t>Oracle BD: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Масштабируемость</a:t>
            </a:r>
            <a:endParaRPr lang="en-US" dirty="0"/>
          </a:p>
          <a:p>
            <a:r>
              <a:rPr lang="ru-RU" dirty="0" err="1"/>
              <a:t>Мультиплатформенность</a:t>
            </a:r>
            <a:endParaRPr lang="en-US" dirty="0"/>
          </a:p>
          <a:p>
            <a:r>
              <a:rPr lang="ru-RU" dirty="0"/>
              <a:t>Резервное копирование и восстановление, в том числе через облако.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r>
              <a:rPr lang="ru-RU" dirty="0"/>
              <a:t>Высокая стоимость</a:t>
            </a:r>
          </a:p>
          <a:p>
            <a:r>
              <a:rPr lang="ru-RU" dirty="0"/>
              <a:t>Сложность движка в эксплуатации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173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7D3E7-EE9C-467D-8876-E932FD93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5CB0CA-B078-49DE-B982-0A229D05446E}"/>
              </a:ext>
            </a:extLst>
          </p:cNvPr>
          <p:cNvSpPr txBox="1"/>
          <p:nvPr/>
        </p:nvSpPr>
        <p:spPr>
          <a:xfrm>
            <a:off x="352926" y="1491916"/>
            <a:ext cx="86377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</a:t>
            </a:r>
            <a:r>
              <a:rPr lang="ru-RU" dirty="0"/>
              <a:t>была разработана в 1995-ом году. Работать с </a:t>
            </a:r>
            <a:r>
              <a:rPr lang="en-US" dirty="0"/>
              <a:t>MySQL </a:t>
            </a:r>
            <a:r>
              <a:rPr lang="ru-RU" dirty="0"/>
              <a:t>можно как при помощи </a:t>
            </a:r>
            <a:r>
              <a:rPr lang="en-US" dirty="0"/>
              <a:t>SQL</a:t>
            </a:r>
            <a:r>
              <a:rPr lang="ru-RU" dirty="0"/>
              <a:t> запросов, так и через официальный графический интерфейс. </a:t>
            </a:r>
            <a:r>
              <a:rPr lang="en-US" dirty="0"/>
              <a:t>MySQL </a:t>
            </a:r>
            <a:r>
              <a:rPr lang="ru-RU" dirty="0"/>
              <a:t>работает по принципу </a:t>
            </a:r>
            <a:r>
              <a:rPr lang="ru-RU" dirty="0" err="1"/>
              <a:t>клинты</a:t>
            </a:r>
            <a:r>
              <a:rPr lang="ru-RU" dirty="0"/>
              <a:t>-сервер. Сервер может быть запушен на той же машине, что и клиент, однако формально </a:t>
            </a:r>
            <a:r>
              <a:rPr lang="en-US" dirty="0"/>
              <a:t>MySQL</a:t>
            </a:r>
            <a:r>
              <a:rPr lang="ru-RU" dirty="0"/>
              <a:t> нельзя назвать </a:t>
            </a:r>
            <a:r>
              <a:rPr lang="en-US" dirty="0"/>
              <a:t>“</a:t>
            </a:r>
            <a:r>
              <a:rPr lang="ru-RU" dirty="0"/>
              <a:t>автономной</a:t>
            </a:r>
            <a:r>
              <a:rPr lang="en-US" dirty="0"/>
              <a:t>”</a:t>
            </a:r>
            <a:r>
              <a:rPr lang="ru-RU" dirty="0"/>
              <a:t> СУБД. В основе </a:t>
            </a:r>
            <a:r>
              <a:rPr lang="en-US" dirty="0"/>
              <a:t>MySQL </a:t>
            </a:r>
            <a:r>
              <a:rPr lang="ru-RU" dirty="0"/>
              <a:t>лежит открытый исходный код.</a:t>
            </a:r>
            <a:br>
              <a:rPr lang="ru-RU" dirty="0"/>
            </a:br>
            <a:r>
              <a:rPr lang="ru-RU" dirty="0"/>
              <a:t>Достоинства </a:t>
            </a:r>
            <a:r>
              <a:rPr lang="en-US" dirty="0"/>
              <a:t>MySQL:</a:t>
            </a:r>
          </a:p>
          <a:p>
            <a:r>
              <a:rPr lang="ru-RU" dirty="0"/>
              <a:t>Простота использования</a:t>
            </a:r>
          </a:p>
          <a:p>
            <a:r>
              <a:rPr lang="ru-RU" dirty="0"/>
              <a:t>Безопасность</a:t>
            </a:r>
          </a:p>
          <a:p>
            <a:r>
              <a:rPr lang="ru-RU" dirty="0"/>
              <a:t>Производительность</a:t>
            </a:r>
          </a:p>
          <a:p>
            <a:r>
              <a:rPr lang="ru-RU" dirty="0"/>
              <a:t>Бесплатная СУБД с открытым исходным кодом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r>
              <a:rPr lang="ru-RU" dirty="0"/>
              <a:t>Могут возникнуть проблемы при работе с большими БД (больше миллиона строк)</a:t>
            </a:r>
          </a:p>
          <a:p>
            <a:r>
              <a:rPr lang="ru-RU" dirty="0"/>
              <a:t>Не соответствует стандарту </a:t>
            </a:r>
            <a:r>
              <a:rPr lang="en-US" dirty="0"/>
              <a:t>SQL (</a:t>
            </a:r>
            <a:r>
              <a:rPr lang="ru-RU" dirty="0"/>
              <a:t>потенциальные проблемы при миграции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Медленное развитие</a:t>
            </a:r>
          </a:p>
          <a:p>
            <a:endParaRPr lang="ru-RU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8F12A8E-B781-48A6-ABB6-4B5702B293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652" y="698416"/>
            <a:ext cx="2935123" cy="198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80ED0E1-D900-4537-827C-3BF7698BB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614" y="3956430"/>
            <a:ext cx="3505200" cy="233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83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5CB0CA-B078-49DE-B982-0A229D05446E}"/>
              </a:ext>
            </a:extLst>
          </p:cNvPr>
          <p:cNvSpPr txBox="1"/>
          <p:nvPr/>
        </p:nvSpPr>
        <p:spPr>
          <a:xfrm>
            <a:off x="0" y="1387642"/>
            <a:ext cx="74943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SQL Server </a:t>
            </a:r>
            <a:r>
              <a:rPr lang="ru-RU" dirty="0"/>
              <a:t>была разработана компанией </a:t>
            </a:r>
            <a:r>
              <a:rPr lang="en-US" dirty="0"/>
              <a:t>Microsoft </a:t>
            </a:r>
            <a:r>
              <a:rPr lang="ru-RU" dirty="0"/>
              <a:t>в 1989-ом году. </a:t>
            </a:r>
            <a:r>
              <a:rPr lang="en-US" dirty="0"/>
              <a:t>MS SQL Server</a:t>
            </a:r>
            <a:r>
              <a:rPr lang="ru-RU" dirty="0"/>
              <a:t> имеет клиент-серверную архитектуру, сервер БД может быть запущен как локально, так и облачно. Сервер данной СУБД состоит из 3-х компонентов: сетевые протоколы, ядра баз данных, операционная система SQL OS</a:t>
            </a:r>
            <a:br>
              <a:rPr lang="ru-RU" dirty="0"/>
            </a:br>
            <a:r>
              <a:rPr lang="ru-RU" dirty="0"/>
              <a:t>Достоинства </a:t>
            </a:r>
            <a:r>
              <a:rPr lang="en-US" dirty="0"/>
              <a:t>MS SQL Server:</a:t>
            </a:r>
          </a:p>
          <a:p>
            <a:r>
              <a:rPr lang="ru-RU" dirty="0"/>
              <a:t>Интеграция с продуктами и сервисами </a:t>
            </a:r>
            <a:r>
              <a:rPr lang="ru-RU" dirty="0" err="1"/>
              <a:t>Microsoft</a:t>
            </a:r>
            <a:endParaRPr lang="en-US" dirty="0"/>
          </a:p>
          <a:p>
            <a:r>
              <a:rPr lang="ru-RU" dirty="0"/>
              <a:t>Масштабирование</a:t>
            </a:r>
          </a:p>
          <a:p>
            <a:r>
              <a:rPr lang="ru-RU" dirty="0"/>
              <a:t>Автоматизация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r>
              <a:rPr lang="ru-RU" dirty="0"/>
              <a:t>Стоимость</a:t>
            </a:r>
          </a:p>
          <a:p>
            <a:r>
              <a:rPr lang="ru-RU" dirty="0"/>
              <a:t>Совместимость с различными ОС</a:t>
            </a:r>
          </a:p>
          <a:p>
            <a:endParaRPr lang="ru-RU" dirty="0"/>
          </a:p>
        </p:txBody>
      </p:sp>
      <p:pic>
        <p:nvPicPr>
          <p:cNvPr id="3074" name="Picture 2" descr="Server Logo - Microsoft Sql Server Logo Png">
            <a:extLst>
              <a:ext uri="{FF2B5EF4-FFF2-40B4-BE49-F238E27FC236}">
                <a16:creationId xmlns:a16="http://schemas.microsoft.com/office/drawing/2014/main" id="{7A6149AB-4E03-43D8-9E73-9716BD8D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287" y="0"/>
            <a:ext cx="3869713" cy="3128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67611A3-B2E8-4A6D-B94A-7A83F089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542"/>
            <a:ext cx="10515600" cy="1325563"/>
          </a:xfrm>
        </p:spPr>
        <p:txBody>
          <a:bodyPr/>
          <a:lstStyle/>
          <a:p>
            <a:r>
              <a:rPr lang="en-US" dirty="0"/>
              <a:t>MS SQL Server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7D5DD7-2588-4161-895C-F3396D68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family-text)"/>
              </a:rPr>
              <a:t>Сетевые протоколы Ядра баз данных Операционная система SQL OS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16EEBC-41D6-44EE-906E-B3391C25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family-text)"/>
              </a:rPr>
              <a:t>Сетевые протоколы Ядра баз данных Операционная система SQL OS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69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5CB0CA-B078-49DE-B982-0A229D05446E}"/>
              </a:ext>
            </a:extLst>
          </p:cNvPr>
          <p:cNvSpPr txBox="1"/>
          <p:nvPr/>
        </p:nvSpPr>
        <p:spPr>
          <a:xfrm>
            <a:off x="0" y="1387642"/>
            <a:ext cx="7494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PostgreSQL </a:t>
            </a:r>
            <a:r>
              <a:rPr lang="ru-RU" dirty="0"/>
              <a:t>также как и </a:t>
            </a:r>
            <a:r>
              <a:rPr lang="en-US" dirty="0"/>
              <a:t>MySQL </a:t>
            </a:r>
            <a:r>
              <a:rPr lang="ru-RU" dirty="0"/>
              <a:t>имеет открытый исходный код. </a:t>
            </a:r>
            <a:r>
              <a:rPr lang="en-US" dirty="0"/>
              <a:t>Postgres </a:t>
            </a:r>
            <a:r>
              <a:rPr lang="ru-RU" dirty="0"/>
              <a:t>делает упор на стабильность работы БД, а также хорошо совместим с многими языками программирования, такими как </a:t>
            </a:r>
            <a:r>
              <a:rPr lang="en-US" dirty="0"/>
              <a:t>Java, Ruby, Perl</a:t>
            </a:r>
            <a:r>
              <a:rPr lang="ru-RU" dirty="0"/>
              <a:t> и т.д.</a:t>
            </a:r>
          </a:p>
          <a:p>
            <a:r>
              <a:rPr lang="ru-RU" dirty="0"/>
              <a:t>Также </a:t>
            </a:r>
            <a:r>
              <a:rPr lang="en-US" dirty="0"/>
              <a:t>PostgreSQL </a:t>
            </a:r>
            <a:r>
              <a:rPr lang="ru-RU" dirty="0"/>
              <a:t>поддерживает различные операционные системы, такие как </a:t>
            </a:r>
            <a:r>
              <a:rPr lang="en-US" dirty="0"/>
              <a:t>macOS, Windows, UX, Solaris </a:t>
            </a:r>
            <a:r>
              <a:rPr lang="ru-RU" dirty="0"/>
              <a:t>и др. </a:t>
            </a:r>
            <a:br>
              <a:rPr lang="ru-RU" dirty="0"/>
            </a:br>
            <a:r>
              <a:rPr lang="ru-RU" dirty="0"/>
              <a:t>Достоинства </a:t>
            </a:r>
            <a:r>
              <a:rPr lang="en-US" dirty="0"/>
              <a:t>PostgreSQL:</a:t>
            </a:r>
          </a:p>
          <a:p>
            <a:r>
              <a:rPr lang="ru-RU" dirty="0"/>
              <a:t>Интеграция в языки программирования</a:t>
            </a:r>
          </a:p>
          <a:p>
            <a:r>
              <a:rPr lang="ru-RU" dirty="0"/>
              <a:t>Стабильность работы</a:t>
            </a:r>
          </a:p>
          <a:p>
            <a:r>
              <a:rPr lang="ru-RU" dirty="0"/>
              <a:t>Масштабируемость</a:t>
            </a:r>
          </a:p>
          <a:p>
            <a:r>
              <a:rPr lang="ru-RU" dirty="0"/>
              <a:t>Работы с очень большими БД</a:t>
            </a:r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r>
              <a:rPr lang="ru-RU" dirty="0"/>
              <a:t>Скорость работы</a:t>
            </a:r>
          </a:p>
          <a:p>
            <a:r>
              <a:rPr lang="ru-RU" dirty="0"/>
              <a:t>Сложность установки</a:t>
            </a:r>
          </a:p>
          <a:p>
            <a:r>
              <a:rPr lang="ru-RU" dirty="0"/>
              <a:t>Сложная структура данных (эксплуатация)</a:t>
            </a:r>
          </a:p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67611A3-B2E8-4A6D-B94A-7A83F089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8542"/>
            <a:ext cx="10515600" cy="1325563"/>
          </a:xfrm>
        </p:spPr>
        <p:txBody>
          <a:bodyPr/>
          <a:lstStyle/>
          <a:p>
            <a:r>
              <a:rPr lang="en-US" dirty="0"/>
              <a:t>PostgreSQL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7D5DD7-2588-4161-895C-F3396D68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family-text)"/>
              </a:rPr>
              <a:t>Сетевые протоколы Ядра баз данных Операционная система SQL OS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16EEBC-41D6-44EE-906E-B3391C25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family-text)"/>
              </a:rPr>
              <a:t>Сетевые протоколы Ядра баз данных Операционная система SQL OS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C06E067-5A10-4187-B1F0-49E6F4F2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842" y="192004"/>
            <a:ext cx="4251158" cy="2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D3C5121-DA26-46C6-A2CE-1856BB96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956" y="2629818"/>
            <a:ext cx="3756929" cy="38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42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5CB0CA-B078-49DE-B982-0A229D05446E}"/>
              </a:ext>
            </a:extLst>
          </p:cNvPr>
          <p:cNvSpPr txBox="1"/>
          <p:nvPr/>
        </p:nvSpPr>
        <p:spPr>
          <a:xfrm>
            <a:off x="-1" y="1387642"/>
            <a:ext cx="8236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MongoDB </a:t>
            </a:r>
            <a:r>
              <a:rPr lang="ru-RU" dirty="0"/>
              <a:t>– это СУБД с открытым исходным кодом, разработанная в 2009-ом году. В отличии от других СУБД, </a:t>
            </a:r>
            <a:r>
              <a:rPr lang="en-US" dirty="0"/>
              <a:t>MongoDB</a:t>
            </a:r>
            <a:r>
              <a:rPr lang="ru-RU" dirty="0"/>
              <a:t> хранит данные в виде документа и коллекций, а не строк и столбцов.</a:t>
            </a:r>
            <a:endParaRPr lang="en-US" dirty="0"/>
          </a:p>
          <a:p>
            <a:endParaRPr lang="en-US" dirty="0"/>
          </a:p>
          <a:p>
            <a:br>
              <a:rPr lang="ru-RU" dirty="0"/>
            </a:br>
            <a:r>
              <a:rPr lang="ru-RU" dirty="0"/>
              <a:t>Достоинства </a:t>
            </a:r>
            <a:r>
              <a:rPr lang="en-US" dirty="0"/>
              <a:t>PostgreSQL:</a:t>
            </a:r>
          </a:p>
          <a:p>
            <a:r>
              <a:rPr lang="ru-RU" dirty="0"/>
              <a:t>Высокая производительность</a:t>
            </a:r>
          </a:p>
          <a:p>
            <a:r>
              <a:rPr lang="ru-RU" dirty="0"/>
              <a:t>Масштабируемость</a:t>
            </a:r>
          </a:p>
          <a:p>
            <a:r>
              <a:rPr lang="ru-RU" dirty="0"/>
              <a:t>Совместимость с языками программирования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Недостатки:</a:t>
            </a:r>
          </a:p>
          <a:p>
            <a:r>
              <a:rPr lang="ru-RU" dirty="0"/>
              <a:t>Ограничение объема БД</a:t>
            </a:r>
          </a:p>
          <a:p>
            <a:r>
              <a:rPr lang="ru-RU" dirty="0"/>
              <a:t>Большие затраты памяти</a:t>
            </a:r>
          </a:p>
          <a:p>
            <a:r>
              <a:rPr lang="ru-RU" dirty="0"/>
              <a:t>Нестабильность</a:t>
            </a:r>
          </a:p>
          <a:p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67D5DD7-2588-4161-895C-F3396D68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family-text)"/>
              </a:rPr>
              <a:t>Сетевые протоколы Ядра баз данных Операционная система SQL OS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16EEBC-41D6-44EE-906E-B3391C25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family-text)"/>
              </a:rPr>
              <a:t>Сетевые протоколы Ядра баз данных Операционная система SQL OS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09944BE-E89B-4E73-B5AB-0C985B363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6" y="160862"/>
            <a:ext cx="3775707" cy="101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35C1C77-65BF-4A03-90E6-859E7590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718" y="0"/>
            <a:ext cx="3908258" cy="3908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70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A67D5DD7-2588-4161-895C-F3396D683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family-text)"/>
              </a:rPr>
              <a:t>Сетевые протоколы Ядра баз данных Операционная система SQL OS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316EEBC-41D6-44EE-906E-B3391C253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var(--font-family-text)"/>
              </a:rPr>
              <a:t>Сетевые протоколы Ядра баз данных Операционная система SQL OS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64B6600-F2A7-4A09-9D35-35BBB1BF5D7F}"/>
              </a:ext>
            </a:extLst>
          </p:cNvPr>
          <p:cNvSpPr txBox="1">
            <a:spLocks/>
          </p:cNvSpPr>
          <p:nvPr/>
        </p:nvSpPr>
        <p:spPr>
          <a:xfrm>
            <a:off x="0" y="2117558"/>
            <a:ext cx="12192000" cy="2505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7558863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529</Words>
  <Application>Microsoft Office PowerPoint</Application>
  <PresentationFormat>Широкоэкранный</PresentationFormat>
  <Paragraphs>75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var(--font-family-text)</vt:lpstr>
      <vt:lpstr>Тема Office</vt:lpstr>
      <vt:lpstr>Ведущие производители СУБД</vt:lpstr>
      <vt:lpstr>Самые популярные СУБД</vt:lpstr>
      <vt:lpstr>Oracle DB</vt:lpstr>
      <vt:lpstr>MySQL </vt:lpstr>
      <vt:lpstr>MS SQL Server</vt:lpstr>
      <vt:lpstr>PostgreSQL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Ведущие производители СУБД</dc:title>
  <dc:creator>Andrey Surkov</dc:creator>
  <cp:lastModifiedBy>Andrey Surkov</cp:lastModifiedBy>
  <cp:revision>2</cp:revision>
  <dcterms:created xsi:type="dcterms:W3CDTF">2024-04-15T15:04:41Z</dcterms:created>
  <dcterms:modified xsi:type="dcterms:W3CDTF">2024-05-08T08:37:03Z</dcterms:modified>
</cp:coreProperties>
</file>