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65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3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3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8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8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6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2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TNguyen/BlackBoard_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C01BE-7ED1-44D7-8BDC-5E2CAA892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3930" b="12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2403C-0FEB-4E05-A235-30D44846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Blackboard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B014-CE8C-4EB8-9A53-3A2E9608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Earnest Teamer, Andrew Nguyen. Daniyal Raoofi, Hassan Alsalman , Keaton Alexander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3A24-6BCB-4443-8DAF-C63C2410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7455-5AEA-4937-9083-7C3FF978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33"/>
            <a:ext cx="9905998" cy="38946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Model: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Democratic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Discord, GroupMe , Trello, SQL Server Management Studio, Lucid Chart, GitHub, Visual Studio , .NET Framework C# , Google Documents, Gmail, Google.com, MS Office Suite, TeamViewer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and Earnest: Design Implementation ( Programming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 and Keaton: Documentation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Daniyal : UML Diagram &amp; PowerPoint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https://github.com/A-TNguyen/BlackBoard_Application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309-69AD-4F5C-9CB5-5CBC69B5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UML Diagram’s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B6BB6-3ACF-4151-B71E-3024E2C3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7quAncg-58T1wHnaafBKah6bB07IoEDBwECcsQvpWpL26JeojEW7BuvRXwpzuxS1H8bd0YMd-Yh2oJ_AIUbj3MBN2QEmN6gAfBmm-EGoPWff0rOT00fTmysBtZtkersfoQo6tNy2">
            <a:extLst>
              <a:ext uri="{FF2B5EF4-FFF2-40B4-BE49-F238E27FC236}">
                <a16:creationId xmlns:a16="http://schemas.microsoft.com/office/drawing/2014/main" id="{E34984E4-A8EA-4AA2-A8C1-C44D379B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35" y="191521"/>
            <a:ext cx="4085020" cy="38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-nsxSvA5glPIAGo_MfoWmxQgZvemPHLLTzQM9VoW8Y5gL0R-fRyAM6uOZka3mUuGGYBOvCA9o2DLtPNJOkZXXX2tFDp-K1N8svZIfoP07Bs75aijNcQAsuvCFRi47D0oF_a4poN">
            <a:extLst>
              <a:ext uri="{FF2B5EF4-FFF2-40B4-BE49-F238E27FC236}">
                <a16:creationId xmlns:a16="http://schemas.microsoft.com/office/drawing/2014/main" id="{C0732414-79B4-4EF1-AACA-03F684D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1017" y="353430"/>
            <a:ext cx="5563991" cy="34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4D27-4ED7-4D6B-8685-370EC67D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95" y="4588664"/>
            <a:ext cx="10200986" cy="5191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B6BB6-3ACF-4151-B71E-3024E2C3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51EC4-8ED9-4496-AF6B-2A599307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751650"/>
            <a:ext cx="5213604" cy="293265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B7CFA1-4537-4AF5-8325-C8A328DD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8317" y="748311"/>
            <a:ext cx="5213603" cy="293265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68295C-AC4C-454B-8888-781A97566C3E}"/>
              </a:ext>
            </a:extLst>
          </p:cNvPr>
          <p:cNvSpPr txBox="1">
            <a:spLocks/>
          </p:cNvSpPr>
          <p:nvPr/>
        </p:nvSpPr>
        <p:spPr>
          <a:xfrm>
            <a:off x="1141413" y="4739780"/>
            <a:ext cx="9905998" cy="179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where students are kept after being added to blackboard by the admin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removed when deleted from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139423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DE8E-9D3D-4E3A-9294-0FF006EB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E0CB-FAA6-4757-9FDC-34BC5E0C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71" y="2443263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button(admin): will give you access to the Administrative side of blackboard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button(Student): will give access to normal student side of blackboard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0A45-817A-4BE1-B287-900DC2224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5" r="2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231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492E-F1FC-49DE-AC6D-87D970F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Student and admin login section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7B6BB6-3ACF-4151-B71E-3024E2C3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C4DF4-CD6C-4BD7-9334-8321AD65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95" y="549899"/>
            <a:ext cx="3076897" cy="3155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0FBAD-4F78-490B-96F3-4CD7EE894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" y="549899"/>
            <a:ext cx="3164938" cy="3149114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041F7C2-B340-4F4C-AE47-7E1AC63E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095" y="594872"/>
            <a:ext cx="2724961" cy="3124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admin username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admin password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button gives access to administrator with correct login details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D5081A2-7048-46B3-A9AA-F951AB41E535}"/>
              </a:ext>
            </a:extLst>
          </p:cNvPr>
          <p:cNvSpPr txBox="1">
            <a:spLocks/>
          </p:cNvSpPr>
          <p:nvPr/>
        </p:nvSpPr>
        <p:spPr>
          <a:xfrm>
            <a:off x="9538792" y="531973"/>
            <a:ext cx="236128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student username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student password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button gives access to students account with correct login details</a:t>
            </a:r>
          </a:p>
        </p:txBody>
      </p:sp>
    </p:spTree>
    <p:extLst>
      <p:ext uri="{BB962C8B-B14F-4D97-AF65-F5344CB8AC3E}">
        <p14:creationId xmlns:p14="http://schemas.microsoft.com/office/powerpoint/2010/main" val="12148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11980D-2564-4ACE-B78B-D6E233FC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3E57B-3BC1-4680-A7EF-3F18F94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306" y="349157"/>
            <a:ext cx="3628417" cy="2009775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Adding/deleting/updating a student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AE89A-1EA6-491E-80E6-82B91884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0" y="0"/>
            <a:ext cx="6222338" cy="3500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C2713-F8F5-48AE-81EF-90520F774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3597848"/>
            <a:ext cx="2066136" cy="29714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30247-1D07-48AB-8F71-F23D52FBA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257" y="3500065"/>
            <a:ext cx="4640309" cy="3167009"/>
          </a:xfrm>
          <a:prstGeom prst="rect">
            <a:avLst/>
          </a:prstGeom>
        </p:spPr>
      </p:pic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11E81765-F083-4171-B128-7E8E60BF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092" y="2358932"/>
            <a:ext cx="3438347" cy="344349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Add new student button will add a new student after his information has been added to the system</a:t>
            </a:r>
          </a:p>
          <a:p>
            <a:r>
              <a:rPr lang="en-US" dirty="0"/>
              <a:t>Save student data will update an already added student on the system </a:t>
            </a:r>
          </a:p>
          <a:p>
            <a:r>
              <a:rPr lang="en-US" dirty="0"/>
              <a:t>Deleting student data will remove the student from the blackboard.</a:t>
            </a:r>
          </a:p>
          <a:p>
            <a:r>
              <a:rPr lang="en-US" dirty="0"/>
              <a:t>Exit will logout from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382499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57AA-A5AC-43AB-B996-64CE302B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PROJECTS: C#</a:t>
            </a:r>
          </a:p>
        </p:txBody>
      </p:sp>
    </p:spTree>
    <p:extLst>
      <p:ext uri="{BB962C8B-B14F-4D97-AF65-F5344CB8AC3E}">
        <p14:creationId xmlns:p14="http://schemas.microsoft.com/office/powerpoint/2010/main" val="306943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Mesh</vt:lpstr>
      <vt:lpstr>Blackboard </vt:lpstr>
      <vt:lpstr>Team info</vt:lpstr>
      <vt:lpstr>UML Diagram’s</vt:lpstr>
      <vt:lpstr>Database</vt:lpstr>
      <vt:lpstr>Login Page</vt:lpstr>
      <vt:lpstr>Student and admin login section</vt:lpstr>
      <vt:lpstr>Adding/deleting/updating a student</vt:lpstr>
      <vt:lpstr>FAILED PROJECTS: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</dc:title>
  <dc:creator>Raoofi, Daniyal</dc:creator>
  <cp:lastModifiedBy>Andrew Nguyen</cp:lastModifiedBy>
  <cp:revision>4</cp:revision>
  <dcterms:created xsi:type="dcterms:W3CDTF">2019-11-25T06:20:03Z</dcterms:created>
  <dcterms:modified xsi:type="dcterms:W3CDTF">2019-11-25T21:16:58Z</dcterms:modified>
</cp:coreProperties>
</file>