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3" r:id="rId8"/>
    <p:sldId id="281" r:id="rId9"/>
    <p:sldId id="282"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51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05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IP ADDRESS FINDER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a:bodyPr>
          <a:lstStyle/>
          <a:p>
            <a:pPr algn="l"/>
            <a:r>
              <a:rPr lang="en-US" dirty="0"/>
              <a:t>REVIEW -1 Design and Analysis of Algorithm Project </a:t>
            </a:r>
            <a:endParaRPr lang="en-US" sz="23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AFRAZ TANVIR (RA2011003010499)</a:t>
            </a:r>
          </a:p>
          <a:p>
            <a:r>
              <a:rPr lang="en-US" sz="2000" dirty="0"/>
              <a:t>ANKUSH SAHOO (RA2011003010531)</a:t>
            </a:r>
          </a:p>
          <a:p>
            <a:r>
              <a:rPr lang="en-US" sz="2000" dirty="0"/>
              <a:t>SHANSHANK SINGH (RA2011003010541)</a:t>
            </a:r>
          </a:p>
          <a:p>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INTRODUCTION</a:t>
            </a:r>
          </a:p>
          <a:p>
            <a:r>
              <a:rPr lang="en-US" sz="2000" dirty="0"/>
              <a:t>BASIC PRINCIPLE</a:t>
            </a:r>
          </a:p>
          <a:p>
            <a:r>
              <a:rPr lang="en-US" sz="2000" dirty="0"/>
              <a:t>PROBLEM DEFINITION</a:t>
            </a:r>
          </a:p>
          <a:p>
            <a:r>
              <a:rPr lang="en-US" sz="2000" dirty="0"/>
              <a:t>DESIGN METHODOLOGY</a:t>
            </a:r>
          </a:p>
          <a:p>
            <a:endParaRPr lang="en-US" sz="2400" dirty="0"/>
          </a:p>
        </p:txBody>
      </p:sp>
    </p:spTree>
    <p:extLst>
      <p:ext uri="{BB962C8B-B14F-4D97-AF65-F5344CB8AC3E}">
        <p14:creationId xmlns:p14="http://schemas.microsoft.com/office/powerpoint/2010/main" val="10301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IN" dirty="0"/>
              <a:t>Project Definition</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 make an algorithm which can search through a data as fast as possible. To use splay tree (fastest data structure) to achieve the aim.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BF34-975A-194E-1E56-056115C1B79B}"/>
              </a:ext>
            </a:extLst>
          </p:cNvPr>
          <p:cNvSpPr>
            <a:spLocks noGrp="1"/>
          </p:cNvSpPr>
          <p:nvPr>
            <p:ph type="title"/>
          </p:nvPr>
        </p:nvSpPr>
        <p:spPr>
          <a:xfrm>
            <a:off x="913795" y="609600"/>
            <a:ext cx="10353762" cy="995082"/>
          </a:xfrm>
        </p:spPr>
        <p:txBody>
          <a:bodyPr/>
          <a:lstStyle/>
          <a:p>
            <a:r>
              <a:rPr lang="en-IN" dirty="0"/>
              <a:t>Introduction</a:t>
            </a:r>
          </a:p>
        </p:txBody>
      </p:sp>
      <p:sp>
        <p:nvSpPr>
          <p:cNvPr id="3" name="Content Placeholder 2">
            <a:extLst>
              <a:ext uri="{FF2B5EF4-FFF2-40B4-BE49-F238E27FC236}">
                <a16:creationId xmlns:a16="http://schemas.microsoft.com/office/drawing/2014/main" id="{ED2DFE49-8186-51DF-06C9-072935C08EA5}"/>
              </a:ext>
            </a:extLst>
          </p:cNvPr>
          <p:cNvSpPr>
            <a:spLocks noGrp="1"/>
          </p:cNvSpPr>
          <p:nvPr>
            <p:ph idx="1"/>
          </p:nvPr>
        </p:nvSpPr>
        <p:spPr>
          <a:xfrm>
            <a:off x="913795" y="1604682"/>
            <a:ext cx="10353762" cy="4643718"/>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help of splay tree data structure, we would create a tree whose nodes are embedded with the Ip address of the device that are connect to a specific network router.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our code we have taken 11 devices connected to one network router and so there would be some common part in the Ip address of each of the devices.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router gets some specific data packets from the net which is supposed to be given to a specified device and so it uses searching operation to find the correct Ip address.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increase the speed of this process we use splay tress for searching and inserting the Ip addresses. It is the fastest data structure for searching operation.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Therefore, the router sends the data packet to the specified Ip address when multiple devices are connected.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have used the random function to input the data packets so that there is no input function required and the processes is completely automatic as it takes place in network router.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67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7175-9957-FD1C-318A-5F21C2F7AD52}"/>
              </a:ext>
            </a:extLst>
          </p:cNvPr>
          <p:cNvSpPr>
            <a:spLocks noGrp="1"/>
          </p:cNvSpPr>
          <p:nvPr>
            <p:ph type="title"/>
          </p:nvPr>
        </p:nvSpPr>
        <p:spPr/>
        <p:txBody>
          <a:bodyPr/>
          <a:lstStyle/>
          <a:p>
            <a:r>
              <a:rPr lang="en-IN" dirty="0"/>
              <a:t>Basic Principle</a:t>
            </a:r>
          </a:p>
        </p:txBody>
      </p:sp>
      <p:sp>
        <p:nvSpPr>
          <p:cNvPr id="3" name="Content Placeholder 2">
            <a:extLst>
              <a:ext uri="{FF2B5EF4-FFF2-40B4-BE49-F238E27FC236}">
                <a16:creationId xmlns:a16="http://schemas.microsoft.com/office/drawing/2014/main" id="{A31B9F3F-BDE7-D821-6F58-364FA10D9C69}"/>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uses the principle that the most occurring Ip address stays at the top and so the time complexity of searching decreases eventually.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162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EEF-2C03-F262-2F22-2A309ED68407}"/>
              </a:ext>
            </a:extLst>
          </p:cNvPr>
          <p:cNvSpPr>
            <a:spLocks noGrp="1"/>
          </p:cNvSpPr>
          <p:nvPr>
            <p:ph type="title"/>
          </p:nvPr>
        </p:nvSpPr>
        <p:spPr>
          <a:xfrm>
            <a:off x="913795" y="609600"/>
            <a:ext cx="10353762" cy="1048871"/>
          </a:xfrm>
        </p:spPr>
        <p:txBody>
          <a:bodyPr/>
          <a:lstStyle/>
          <a:p>
            <a:r>
              <a:rPr lang="en-IN" dirty="0"/>
              <a:t>Design Methodology</a:t>
            </a:r>
          </a:p>
        </p:txBody>
      </p:sp>
      <p:sp>
        <p:nvSpPr>
          <p:cNvPr id="3" name="Content Placeholder 2">
            <a:extLst>
              <a:ext uri="{FF2B5EF4-FFF2-40B4-BE49-F238E27FC236}">
                <a16:creationId xmlns:a16="http://schemas.microsoft.com/office/drawing/2014/main" id="{72796AA2-DC96-53D0-934E-829184F238BC}"/>
              </a:ext>
            </a:extLst>
          </p:cNvPr>
          <p:cNvSpPr>
            <a:spLocks noGrp="1"/>
          </p:cNvSpPr>
          <p:nvPr>
            <p:ph idx="1"/>
          </p:nvPr>
        </p:nvSpPr>
        <p:spPr>
          <a:xfrm>
            <a:off x="913795" y="1658472"/>
            <a:ext cx="10353762" cy="4132728"/>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keep the most recurring element on the root node the data structure uses splaying operation.</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will use greedy method to perform splaying.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10" dirty="0">
                <a:effectLst/>
                <a:latin typeface="Times New Roman" panose="02020603050405020304" pitchFamily="18" charset="0"/>
                <a:ea typeface="Calibri" panose="020F0502020204030204" pitchFamily="34" charset="0"/>
              </a:rPr>
              <a:t>The main idea of splay tree is to bring the recently accessed item to root of the tree, this makes the recently searched item to be accessible in O(1) time if accessed again. </a:t>
            </a:r>
          </a:p>
          <a:p>
            <a:r>
              <a:rPr lang="en-IN" sz="1800" spc="10" dirty="0">
                <a:effectLst/>
                <a:latin typeface="Times New Roman" panose="02020603050405020304" pitchFamily="18" charset="0"/>
                <a:ea typeface="Calibri" panose="020F0502020204030204" pitchFamily="34" charset="0"/>
              </a:rPr>
              <a:t>The idea is to use locality of reference (In a typical application, 80% of the access are to 20% of the items). Imagine a situation where we have millions or billions of keys and only few of them are accessed frequently, which is very likely in many practical applications.</a:t>
            </a:r>
            <a:br>
              <a:rPr lang="en-IN" sz="1800" spc="1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789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817F-CD61-1475-014C-1750D3720BFA}"/>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AC862CD7-91A6-0962-0AFE-526F3D1F2B48}"/>
              </a:ext>
            </a:extLst>
          </p:cNvPr>
          <p:cNvPicPr>
            <a:picLocks noGrp="1" noChangeAspect="1"/>
          </p:cNvPicPr>
          <p:nvPr>
            <p:ph idx="1"/>
          </p:nvPr>
        </p:nvPicPr>
        <p:blipFill>
          <a:blip r:embed="rId2"/>
          <a:stretch>
            <a:fillRect/>
          </a:stretch>
        </p:blipFill>
        <p:spPr>
          <a:xfrm>
            <a:off x="2752165" y="1810872"/>
            <a:ext cx="6323688" cy="4437528"/>
          </a:xfrm>
        </p:spPr>
      </p:pic>
    </p:spTree>
    <p:extLst>
      <p:ext uri="{BB962C8B-B14F-4D97-AF65-F5344CB8AC3E}">
        <p14:creationId xmlns:p14="http://schemas.microsoft.com/office/powerpoint/2010/main" val="45394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5400" dirty="0">
                <a:latin typeface="Blackadder ITC" panose="04020505051007020D02" pitchFamily="82" charset="0"/>
              </a:rPr>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AFRAZ TANVIR (RA2011003010499)</a:t>
            </a:r>
          </a:p>
          <a:p>
            <a:r>
              <a:rPr lang="en-US" sz="2000" dirty="0"/>
              <a:t>ANKUSH SAHOO (RA2011003010531)</a:t>
            </a:r>
          </a:p>
          <a:p>
            <a:r>
              <a:rPr lang="en-US" sz="2000" dirty="0"/>
              <a:t>SHANSHANK SINGH (RA2011003010541)</a:t>
            </a:r>
          </a:p>
          <a:p>
            <a:endParaRPr lang="en-US" sz="2400" dirty="0"/>
          </a:p>
        </p:txBody>
      </p:sp>
    </p:spTree>
    <p:extLst>
      <p:ext uri="{BB962C8B-B14F-4D97-AF65-F5344CB8AC3E}">
        <p14:creationId xmlns:p14="http://schemas.microsoft.com/office/powerpoint/2010/main" val="142038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{8F1E6B24-BA11-4B0B-A6F1-859BC74CD8C7}tf55705232_win32</Template>
  <TotalTime>24</TotalTime>
  <Words>424</Words>
  <Application>Microsoft Office PowerPoint</Application>
  <PresentationFormat>Widescreen</PresentationFormat>
  <Paragraphs>42</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Blackadder ITC</vt:lpstr>
      <vt:lpstr>Calibri</vt:lpstr>
      <vt:lpstr>Goudy Old Style</vt:lpstr>
      <vt:lpstr>Times New Roman</vt:lpstr>
      <vt:lpstr>Wingdings 2</vt:lpstr>
      <vt:lpstr>SlateVTI</vt:lpstr>
      <vt:lpstr>IP ADDRESS FINDER</vt:lpstr>
      <vt:lpstr>Team Members </vt:lpstr>
      <vt:lpstr>Contents </vt:lpstr>
      <vt:lpstr>Project Definition</vt:lpstr>
      <vt:lpstr>Introduction</vt:lpstr>
      <vt:lpstr>Basic Principle</vt:lpstr>
      <vt:lpstr>Design Methodology</vt:lpstr>
      <vt:lpstr>Block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make an algorithm which can search through a data as fast as possible.</dc:title>
  <dc:creator>afraz tanvir</dc:creator>
  <cp:lastModifiedBy>afraz tanvir</cp:lastModifiedBy>
  <cp:revision>2</cp:revision>
  <dcterms:created xsi:type="dcterms:W3CDTF">2022-06-25T11:06:03Z</dcterms:created>
  <dcterms:modified xsi:type="dcterms:W3CDTF">2022-06-25T11:40:44Z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