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17"/>
  </p:notesMasterIdLst>
  <p:handoutMasterIdLst>
    <p:handoutMasterId r:id="rId18"/>
  </p:handoutMasterIdLst>
  <p:sldIdLst>
    <p:sldId id="257" r:id="rId5"/>
    <p:sldId id="261" r:id="rId6"/>
    <p:sldId id="263" r:id="rId7"/>
    <p:sldId id="262" r:id="rId8"/>
    <p:sldId id="267" r:id="rId9"/>
    <p:sldId id="268" r:id="rId10"/>
    <p:sldId id="270" r:id="rId11"/>
    <p:sldId id="271" r:id="rId12"/>
    <p:sldId id="272" r:id="rId13"/>
    <p:sldId id="287" r:id="rId14"/>
    <p:sldId id="275" r:id="rId15"/>
    <p:sldId id="276" r:id="rId16"/>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3" pos="3840" userDrawn="1">
          <p15:clr>
            <a:srgbClr val="A4A3A4"/>
          </p15:clr>
        </p15:guide>
        <p15:guide id="4" pos="801"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A0000"/>
    <a:srgbClr val="AF6666"/>
    <a:srgbClr val="3D8C41"/>
    <a:srgbClr val="32A1A6"/>
    <a:srgbClr val="EBEBDD"/>
    <a:srgbClr val="4D4D4D"/>
    <a:srgbClr val="006F83"/>
    <a:srgbClr val="DED8A4"/>
    <a:srgbClr val="969959"/>
    <a:srgbClr val="98D0D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78" autoAdjust="0"/>
    <p:restoredTop sz="94315" autoAdjust="0"/>
  </p:normalViewPr>
  <p:slideViewPr>
    <p:cSldViewPr snapToGrid="0" showGuides="1">
      <p:cViewPr>
        <p:scale>
          <a:sx n="75" d="100"/>
          <a:sy n="75" d="100"/>
        </p:scale>
        <p:origin x="931" y="278"/>
      </p:cViewPr>
      <p:guideLst>
        <p:guide orient="horz" pos="2160"/>
        <p:guide pos="3840"/>
        <p:guide pos="801"/>
      </p:guideLst>
    </p:cSldViewPr>
  </p:slideViewPr>
  <p:outlineViewPr>
    <p:cViewPr>
      <p:scale>
        <a:sx n="33" d="100"/>
        <a:sy n="33" d="100"/>
      </p:scale>
      <p:origin x="0" y="-1027"/>
    </p:cViewPr>
  </p:outlineViewPr>
  <p:notesTextViewPr>
    <p:cViewPr>
      <p:scale>
        <a:sx n="1" d="1"/>
        <a:sy n="1" d="1"/>
      </p:scale>
      <p:origin x="0" y="0"/>
    </p:cViewPr>
  </p:notesTextViewPr>
  <p:notesViewPr>
    <p:cSldViewPr snapToGrid="0" showGuides="1">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1</c:v>
                </c:pt>
              </c:strCache>
            </c:strRef>
          </c:tx>
          <c:spPr>
            <a:solidFill>
              <a:schemeClr val="tx1"/>
            </a:solidFill>
            <a:ln>
              <a:noFill/>
            </a:ln>
            <a:effectLst/>
          </c:spPr>
          <c:invertIfNegative val="0"/>
          <c:cat>
            <c:numRef>
              <c:f>Sheet1!$A$2:$A$6</c:f>
              <c:numCache>
                <c:formatCode>General</c:formatCode>
                <c:ptCount val="5"/>
                <c:pt idx="0">
                  <c:v>2023</c:v>
                </c:pt>
                <c:pt idx="1">
                  <c:v>2024</c:v>
                </c:pt>
                <c:pt idx="2">
                  <c:v>2025</c:v>
                </c:pt>
                <c:pt idx="3">
                  <c:v>2026</c:v>
                </c:pt>
                <c:pt idx="4">
                  <c:v>2027</c:v>
                </c:pt>
              </c:numCache>
            </c:numRef>
          </c:cat>
          <c:val>
            <c:numRef>
              <c:f>Sheet1!$B$2:$B$6</c:f>
              <c:numCache>
                <c:formatCode>[$$-409]#,##0</c:formatCode>
                <c:ptCount val="5"/>
                <c:pt idx="0">
                  <c:v>100000</c:v>
                </c:pt>
                <c:pt idx="1">
                  <c:v>200000</c:v>
                </c:pt>
                <c:pt idx="2">
                  <c:v>300000</c:v>
                </c:pt>
                <c:pt idx="3">
                  <c:v>400000</c:v>
                </c:pt>
                <c:pt idx="4">
                  <c:v>500000</c:v>
                </c:pt>
              </c:numCache>
            </c:numRef>
          </c:val>
          <c:extLst>
            <c:ext xmlns:c16="http://schemas.microsoft.com/office/drawing/2014/chart" uri="{C3380CC4-5D6E-409C-BE32-E72D297353CC}">
              <c16:uniqueId val="{00000000-FBD6-4B59-8F0A-038F3B5D8595}"/>
            </c:ext>
          </c:extLst>
        </c:ser>
        <c:ser>
          <c:idx val="1"/>
          <c:order val="1"/>
          <c:tx>
            <c:strRef>
              <c:f>Sheet1!$C$1</c:f>
              <c:strCache>
                <c:ptCount val="1"/>
                <c:pt idx="0">
                  <c:v>Series 2</c:v>
                </c:pt>
              </c:strCache>
            </c:strRef>
          </c:tx>
          <c:spPr>
            <a:solidFill>
              <a:schemeClr val="accent2"/>
            </a:solidFill>
            <a:ln>
              <a:noFill/>
            </a:ln>
            <a:effectLst/>
          </c:spPr>
          <c:invertIfNegative val="0"/>
          <c:cat>
            <c:numRef>
              <c:f>Sheet1!$A$2:$A$6</c:f>
              <c:numCache>
                <c:formatCode>General</c:formatCode>
                <c:ptCount val="5"/>
                <c:pt idx="0">
                  <c:v>2023</c:v>
                </c:pt>
                <c:pt idx="1">
                  <c:v>2024</c:v>
                </c:pt>
                <c:pt idx="2">
                  <c:v>2025</c:v>
                </c:pt>
                <c:pt idx="3">
                  <c:v>2026</c:v>
                </c:pt>
                <c:pt idx="4">
                  <c:v>2027</c:v>
                </c:pt>
              </c:numCache>
            </c:numRef>
          </c:cat>
          <c:val>
            <c:numRef>
              <c:f>Sheet1!$C$2:$C$6</c:f>
              <c:numCache>
                <c:formatCode>General</c:formatCode>
                <c:ptCount val="5"/>
              </c:numCache>
            </c:numRef>
          </c:val>
          <c:extLst>
            <c:ext xmlns:c16="http://schemas.microsoft.com/office/drawing/2014/chart" uri="{C3380CC4-5D6E-409C-BE32-E72D297353CC}">
              <c16:uniqueId val="{00000001-FBD6-4B59-8F0A-038F3B5D8595}"/>
            </c:ext>
          </c:extLst>
        </c:ser>
        <c:ser>
          <c:idx val="2"/>
          <c:order val="2"/>
          <c:tx>
            <c:strRef>
              <c:f>Sheet1!$D$1</c:f>
              <c:strCache>
                <c:ptCount val="1"/>
                <c:pt idx="0">
                  <c:v>Series 3</c:v>
                </c:pt>
              </c:strCache>
            </c:strRef>
          </c:tx>
          <c:spPr>
            <a:solidFill>
              <a:schemeClr val="accent3"/>
            </a:solidFill>
            <a:ln>
              <a:noFill/>
            </a:ln>
            <a:effectLst/>
          </c:spPr>
          <c:invertIfNegative val="0"/>
          <c:cat>
            <c:numRef>
              <c:f>Sheet1!$A$2:$A$6</c:f>
              <c:numCache>
                <c:formatCode>General</c:formatCode>
                <c:ptCount val="5"/>
                <c:pt idx="0">
                  <c:v>2023</c:v>
                </c:pt>
                <c:pt idx="1">
                  <c:v>2024</c:v>
                </c:pt>
                <c:pt idx="2">
                  <c:v>2025</c:v>
                </c:pt>
                <c:pt idx="3">
                  <c:v>2026</c:v>
                </c:pt>
                <c:pt idx="4">
                  <c:v>2027</c:v>
                </c:pt>
              </c:numCache>
            </c:numRef>
          </c:cat>
          <c:val>
            <c:numRef>
              <c:f>Sheet1!$D$2:$D$6</c:f>
              <c:numCache>
                <c:formatCode>General</c:formatCode>
                <c:ptCount val="5"/>
              </c:numCache>
            </c:numRef>
          </c:val>
          <c:extLst>
            <c:ext xmlns:c16="http://schemas.microsoft.com/office/drawing/2014/chart" uri="{C3380CC4-5D6E-409C-BE32-E72D297353CC}">
              <c16:uniqueId val="{00000002-FBD6-4B59-8F0A-038F3B5D8595}"/>
            </c:ext>
          </c:extLst>
        </c:ser>
        <c:dLbls>
          <c:showLegendKey val="0"/>
          <c:showVal val="0"/>
          <c:showCatName val="0"/>
          <c:showSerName val="0"/>
          <c:showPercent val="0"/>
          <c:showBubbleSize val="0"/>
        </c:dLbls>
        <c:gapWidth val="100"/>
        <c:overlap val="100"/>
        <c:axId val="163586288"/>
        <c:axId val="112607840"/>
      </c:barChart>
      <c:catAx>
        <c:axId val="163586288"/>
        <c:scaling>
          <c:orientation val="minMax"/>
        </c:scaling>
        <c:delete val="0"/>
        <c:axPos val="b"/>
        <c:numFmt formatCode="General" sourceLinked="1"/>
        <c:majorTickMark val="none"/>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1200" b="0" i="0" u="none" strike="noStrike" kern="1200" baseline="0">
                <a:solidFill>
                  <a:schemeClr val="tx1"/>
                </a:solidFill>
                <a:latin typeface="+mn-lt"/>
                <a:ea typeface="+mn-ea"/>
                <a:cs typeface="+mn-cs"/>
              </a:defRPr>
            </a:pPr>
            <a:endParaRPr lang="en-US"/>
          </a:p>
        </c:txPr>
        <c:crossAx val="112607840"/>
        <c:crosses val="autoZero"/>
        <c:auto val="1"/>
        <c:lblAlgn val="ctr"/>
        <c:lblOffset val="100"/>
        <c:noMultiLvlLbl val="0"/>
      </c:catAx>
      <c:valAx>
        <c:axId val="112607840"/>
        <c:scaling>
          <c:orientation val="minMax"/>
          <c:max val="600000"/>
        </c:scaling>
        <c:delete val="0"/>
        <c:axPos val="l"/>
        <c:majorGridlines>
          <c:spPr>
            <a:ln w="9525" cap="flat" cmpd="sng" algn="ctr">
              <a:solidFill>
                <a:schemeClr val="accent4">
                  <a:lumMod val="40000"/>
                  <a:lumOff val="60000"/>
                </a:schemeClr>
              </a:solidFill>
              <a:round/>
            </a:ln>
            <a:effectLst/>
          </c:spPr>
        </c:majorGridlines>
        <c:numFmt formatCode="[$$-409]#,##0" sourceLinked="1"/>
        <c:majorTickMark val="none"/>
        <c:minorTickMark val="none"/>
        <c:tickLblPos val="nextTo"/>
        <c:spPr>
          <a:noFill/>
          <a:ln>
            <a:solidFill>
              <a:srgbClr val="006F83"/>
            </a:solidFill>
          </a:ln>
          <a:effectLst/>
        </c:spPr>
        <c:txPr>
          <a:bodyPr rot="-60000000" spcFirstLastPara="1" vertOverflow="ellipsis" vert="horz" wrap="square" anchor="ctr" anchorCtr="1"/>
          <a:lstStyle/>
          <a:p>
            <a:pPr>
              <a:defRPr sz="1400" b="0" i="0" u="none" strike="noStrike" kern="1200" baseline="0">
                <a:solidFill>
                  <a:schemeClr val="tx1"/>
                </a:solidFill>
                <a:latin typeface="+mn-lt"/>
                <a:ea typeface="+mn-ea"/>
                <a:cs typeface="+mn-cs"/>
              </a:defRPr>
            </a:pPr>
            <a:endParaRPr lang="en-US"/>
          </a:p>
        </c:txPr>
        <c:crossAx val="163586288"/>
        <c:crosses val="autoZero"/>
        <c:crossBetween val="between"/>
        <c:majorUnit val="100000"/>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EE4C60F-CCEE-4849-8BF8-7C8A5DECBC5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20138EFE-B0EB-46B9-9988-C15EDAE53BD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C4BDE61-105E-4C8A-9370-EE26862DA328}" type="datetimeFigureOut">
              <a:rPr lang="en-US" smtClean="0"/>
              <a:pPr/>
              <a:t>11/14/2022</a:t>
            </a:fld>
            <a:endParaRPr lang="en-US" dirty="0"/>
          </a:p>
        </p:txBody>
      </p:sp>
      <p:sp>
        <p:nvSpPr>
          <p:cNvPr id="4" name="Footer Placeholder 3">
            <a:extLst>
              <a:ext uri="{FF2B5EF4-FFF2-40B4-BE49-F238E27FC236}">
                <a16:creationId xmlns:a16="http://schemas.microsoft.com/office/drawing/2014/main" id="{F56972C1-2B46-4BF1-B2C5-D1B7FEC2F08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2E6EFF4B-2573-4BDA-A6F2-A5502C91380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A3EE74F-E86B-4506-9DE4-E1532F489F4C}" type="slidenum">
              <a:rPr lang="en-US" smtClean="0"/>
              <a:pPr/>
              <a:t>‹#›</a:t>
            </a:fld>
            <a:endParaRPr lang="en-US" dirty="0"/>
          </a:p>
        </p:txBody>
      </p:sp>
    </p:spTree>
    <p:extLst>
      <p:ext uri="{BB962C8B-B14F-4D97-AF65-F5344CB8AC3E}">
        <p14:creationId xmlns:p14="http://schemas.microsoft.com/office/powerpoint/2010/main" val="425410766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1F9E564-F46A-4B13-9263-4DBEDE3F3E54}" type="datetimeFigureOut">
              <a:rPr lang="en-US" noProof="0" smtClean="0"/>
              <a:pPr/>
              <a:t>11/14/2022</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5F4110D-4E99-49C1-BF09-9D9E5818BB6B}" type="slidenum">
              <a:rPr lang="en-US" noProof="0" smtClean="0"/>
              <a:pPr/>
              <a:t>‹#›</a:t>
            </a:fld>
            <a:endParaRPr lang="en-US" noProof="0" dirty="0"/>
          </a:p>
        </p:txBody>
      </p:sp>
    </p:spTree>
    <p:extLst>
      <p:ext uri="{BB962C8B-B14F-4D97-AF65-F5344CB8AC3E}">
        <p14:creationId xmlns:p14="http://schemas.microsoft.com/office/powerpoint/2010/main" val="4773448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Logo">
    <p:spTree>
      <p:nvGrpSpPr>
        <p:cNvPr id="1" name=""/>
        <p:cNvGrpSpPr/>
        <p:nvPr/>
      </p:nvGrpSpPr>
      <p:grpSpPr>
        <a:xfrm>
          <a:off x="0" y="0"/>
          <a:ext cx="0" cy="0"/>
          <a:chOff x="0" y="0"/>
          <a:chExt cx="0" cy="0"/>
        </a:xfrm>
      </p:grpSpPr>
      <p:sp>
        <p:nvSpPr>
          <p:cNvPr id="3" name="Прямоугольник 2">
            <a:extLst>
              <a:ext uri="{FF2B5EF4-FFF2-40B4-BE49-F238E27FC236}">
                <a16:creationId xmlns:a16="http://schemas.microsoft.com/office/drawing/2014/main" id="{7899954E-D83C-4E03-A51E-E9EFC4CB52C8}"/>
              </a:ext>
            </a:extLst>
          </p:cNvPr>
          <p:cNvSpPr/>
          <p:nvPr userDrawn="1"/>
        </p:nvSpPr>
        <p:spPr>
          <a:xfrm>
            <a:off x="0" y="0"/>
            <a:ext cx="12192000" cy="6858000"/>
          </a:xfrm>
          <a:prstGeom prst="rect">
            <a:avLst/>
          </a:prstGeom>
          <a:blipFill>
            <a:blip r:embed="rId2"/>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Прямоугольник 3">
            <a:extLst>
              <a:ext uri="{FF2B5EF4-FFF2-40B4-BE49-F238E27FC236}">
                <a16:creationId xmlns:a16="http://schemas.microsoft.com/office/drawing/2014/main" id="{15FAA74F-DE92-4414-B0C7-466184CBCC99}"/>
              </a:ext>
            </a:extLst>
          </p:cNvPr>
          <p:cNvSpPr/>
          <p:nvPr userDrawn="1"/>
        </p:nvSpPr>
        <p:spPr>
          <a:xfrm>
            <a:off x="4093463" y="404813"/>
            <a:ext cx="4005072" cy="171281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Slide Number Placeholder 5">
            <a:extLst>
              <a:ext uri="{FF2B5EF4-FFF2-40B4-BE49-F238E27FC236}">
                <a16:creationId xmlns:a16="http://schemas.microsoft.com/office/drawing/2014/main" id="{ECEEB3FF-7F57-482E-BA1B-44AD9E95F077}"/>
              </a:ext>
            </a:extLst>
          </p:cNvPr>
          <p:cNvSpPr>
            <a:spLocks noGrp="1"/>
          </p:cNvSpPr>
          <p:nvPr>
            <p:ph type="sldNum" sz="quarter" idx="12"/>
          </p:nvPr>
        </p:nvSpPr>
        <p:spPr/>
        <p:txBody>
          <a:bodyPr/>
          <a:lstStyle/>
          <a:p>
            <a:fld id="{D9BB3731-526F-4638-85F8-715D717FFC12}" type="slidenum">
              <a:rPr lang="en-US" noProof="0" smtClean="0"/>
              <a:pPr/>
              <a:t>‹#›</a:t>
            </a:fld>
            <a:endParaRPr lang="en-US" noProof="0" dirty="0"/>
          </a:p>
        </p:txBody>
      </p:sp>
      <p:sp>
        <p:nvSpPr>
          <p:cNvPr id="11" name="Text Placeholder 9">
            <a:extLst>
              <a:ext uri="{FF2B5EF4-FFF2-40B4-BE49-F238E27FC236}">
                <a16:creationId xmlns:a16="http://schemas.microsoft.com/office/drawing/2014/main" id="{D9D4896A-B348-4A66-B8A4-5E68BBCC49E4}"/>
              </a:ext>
            </a:extLst>
          </p:cNvPr>
          <p:cNvSpPr>
            <a:spLocks noGrp="1"/>
          </p:cNvSpPr>
          <p:nvPr>
            <p:ph type="body" sz="quarter" idx="15" hasCustomPrompt="1"/>
          </p:nvPr>
        </p:nvSpPr>
        <p:spPr>
          <a:xfrm>
            <a:off x="4093464" y="5296342"/>
            <a:ext cx="4005072" cy="1561657"/>
          </a:xfrm>
          <a:solidFill>
            <a:schemeClr val="tx1"/>
          </a:solidFill>
        </p:spPr>
        <p:txBody>
          <a:bodyPr tIns="90000" bIns="90000" anchor="ctr" anchorCtr="0">
            <a:noAutofit/>
          </a:bodyPr>
          <a:lstStyle>
            <a:lvl1pPr marL="0" indent="0" algn="ctr">
              <a:spcBef>
                <a:spcPts val="600"/>
              </a:spcBef>
              <a:buNone/>
              <a:defRPr sz="2800" i="0">
                <a:solidFill>
                  <a:schemeClr val="bg1"/>
                </a:solidFill>
              </a:defRPr>
            </a:lvl1pPr>
            <a:lvl2pPr marL="457200" indent="0" algn="ctr">
              <a:buNone/>
              <a:defRPr sz="2800">
                <a:solidFill>
                  <a:schemeClr val="bg1"/>
                </a:solidFill>
              </a:defRPr>
            </a:lvl2pPr>
            <a:lvl3pPr marL="914400" indent="0" algn="ctr">
              <a:buNone/>
              <a:defRPr sz="2800">
                <a:solidFill>
                  <a:schemeClr val="bg1"/>
                </a:solidFill>
              </a:defRPr>
            </a:lvl3pPr>
            <a:lvl4pPr marL="1371600" indent="0" algn="ctr">
              <a:buNone/>
              <a:defRPr sz="2800">
                <a:solidFill>
                  <a:schemeClr val="bg1"/>
                </a:solidFill>
              </a:defRPr>
            </a:lvl4pPr>
            <a:lvl5pPr marL="1828800" indent="0" algn="ctr">
              <a:buNone/>
              <a:defRPr sz="2800">
                <a:solidFill>
                  <a:schemeClr val="bg1"/>
                </a:solidFill>
              </a:defRPr>
            </a:lvl5pPr>
          </a:lstStyle>
          <a:p>
            <a:pPr lvl="0"/>
            <a:r>
              <a:rPr lang="en-US" noProof="0"/>
              <a:t>Edit Master</a:t>
            </a:r>
            <a:br>
              <a:rPr lang="en-US" noProof="0"/>
            </a:br>
            <a:r>
              <a:rPr lang="en-US" noProof="0"/>
              <a:t>text styles</a:t>
            </a:r>
          </a:p>
        </p:txBody>
      </p:sp>
      <p:sp>
        <p:nvSpPr>
          <p:cNvPr id="12" name="Title 1">
            <a:extLst>
              <a:ext uri="{FF2B5EF4-FFF2-40B4-BE49-F238E27FC236}">
                <a16:creationId xmlns:a16="http://schemas.microsoft.com/office/drawing/2014/main" id="{0824308D-CE80-4FF7-81BB-AFBECF7EA2C0}"/>
              </a:ext>
            </a:extLst>
          </p:cNvPr>
          <p:cNvSpPr>
            <a:spLocks noGrp="1"/>
          </p:cNvSpPr>
          <p:nvPr>
            <p:ph type="title" hasCustomPrompt="1"/>
          </p:nvPr>
        </p:nvSpPr>
        <p:spPr>
          <a:xfrm>
            <a:off x="4093464" y="2117623"/>
            <a:ext cx="4005072" cy="2977551"/>
          </a:xfrm>
          <a:solidFill>
            <a:schemeClr val="tx1"/>
          </a:solidFill>
        </p:spPr>
        <p:txBody>
          <a:bodyPr tIns="72000" bIns="216000" anchor="b">
            <a:normAutofit/>
          </a:bodyPr>
          <a:lstStyle>
            <a:lvl1pPr algn="ctr">
              <a:lnSpc>
                <a:spcPct val="85000"/>
              </a:lnSpc>
              <a:defRPr lang="ru-RU" sz="6000" b="1" kern="1200" dirty="0">
                <a:solidFill>
                  <a:schemeClr val="bg2"/>
                </a:solidFill>
                <a:latin typeface="+mj-lt"/>
                <a:ea typeface="+mn-ea"/>
                <a:cs typeface="+mn-cs"/>
              </a:defRPr>
            </a:lvl1pPr>
          </a:lstStyle>
          <a:p>
            <a:r>
              <a:rPr lang="en-US" noProof="0"/>
              <a:t>CLICK TO EDIT TITLE</a:t>
            </a:r>
          </a:p>
        </p:txBody>
      </p:sp>
      <p:sp>
        <p:nvSpPr>
          <p:cNvPr id="14" name="Picture Placeholder 13">
            <a:extLst>
              <a:ext uri="{FF2B5EF4-FFF2-40B4-BE49-F238E27FC236}">
                <a16:creationId xmlns:a16="http://schemas.microsoft.com/office/drawing/2014/main" id="{2E46EE0C-8420-4BA8-9E2D-0780DB1E6509}"/>
              </a:ext>
            </a:extLst>
          </p:cNvPr>
          <p:cNvSpPr>
            <a:spLocks noGrp="1"/>
          </p:cNvSpPr>
          <p:nvPr>
            <p:ph type="pic" sz="quarter" idx="16"/>
          </p:nvPr>
        </p:nvSpPr>
        <p:spPr>
          <a:xfrm>
            <a:off x="4930140" y="953857"/>
            <a:ext cx="2331720" cy="539496"/>
          </a:xfrm>
          <a:ln>
            <a:noFill/>
          </a:ln>
        </p:spPr>
        <p:txBody>
          <a:bodyPr anchor="ctr" anchorCtr="0">
            <a:noAutofit/>
          </a:bodyPr>
          <a:lstStyle>
            <a:lvl1pPr marL="0" indent="0" algn="ctr">
              <a:buNone/>
              <a:defRPr sz="1400">
                <a:solidFill>
                  <a:schemeClr val="bg1"/>
                </a:solidFill>
              </a:defRPr>
            </a:lvl1pPr>
          </a:lstStyle>
          <a:p>
            <a:r>
              <a:rPr lang="en-US" noProof="0"/>
              <a:t>Click icon to add picture</a:t>
            </a:r>
            <a:endParaRPr lang="en-US" noProof="0" dirty="0"/>
          </a:p>
        </p:txBody>
      </p:sp>
      <p:sp>
        <p:nvSpPr>
          <p:cNvPr id="10" name="Rectangle 6" descr="Rectangle shape">
            <a:extLst>
              <a:ext uri="{FF2B5EF4-FFF2-40B4-BE49-F238E27FC236}">
                <a16:creationId xmlns:a16="http://schemas.microsoft.com/office/drawing/2014/main" id="{0A900D34-4B01-4389-9CFF-FFCB0CF7A3CC}"/>
              </a:ext>
            </a:extLst>
          </p:cNvPr>
          <p:cNvSpPr/>
          <p:nvPr userDrawn="1"/>
        </p:nvSpPr>
        <p:spPr>
          <a:xfrm>
            <a:off x="4922520" y="1916455"/>
            <a:ext cx="7269480"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Прямоугольник 14">
            <a:extLst>
              <a:ext uri="{FF2B5EF4-FFF2-40B4-BE49-F238E27FC236}">
                <a16:creationId xmlns:a16="http://schemas.microsoft.com/office/drawing/2014/main" id="{18865235-7FA6-4F58-B90E-4404EAE577DF}"/>
              </a:ext>
            </a:extLst>
          </p:cNvPr>
          <p:cNvSpPr/>
          <p:nvPr userDrawn="1"/>
        </p:nvSpPr>
        <p:spPr>
          <a:xfrm>
            <a:off x="4093463" y="5095174"/>
            <a:ext cx="4005072" cy="22403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Rectangle 5" descr="Rectangle shape">
            <a:extLst>
              <a:ext uri="{FF2B5EF4-FFF2-40B4-BE49-F238E27FC236}">
                <a16:creationId xmlns:a16="http://schemas.microsoft.com/office/drawing/2014/main" id="{72ED261F-FABA-4D73-8360-A897A6082FA6}"/>
              </a:ext>
            </a:extLst>
          </p:cNvPr>
          <p:cNvSpPr/>
          <p:nvPr userDrawn="1"/>
        </p:nvSpPr>
        <p:spPr>
          <a:xfrm>
            <a:off x="-1" y="5095175"/>
            <a:ext cx="7269480"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5684379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Numbers Layout">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21790C1-778D-449B-9C8D-C9FC1B327D01}"/>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FFFF8FD5-F70C-4F63-B90E-47DD23FC01C3}"/>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B0E5E539-C700-4989-957A-EA3BAAC4B6C9}"/>
              </a:ext>
            </a:extLst>
          </p:cNvPr>
          <p:cNvSpPr>
            <a:spLocks noGrp="1"/>
          </p:cNvSpPr>
          <p:nvPr>
            <p:ph type="sldNum" sz="quarter" idx="12"/>
          </p:nvPr>
        </p:nvSpPr>
        <p:spPr/>
        <p:txBody>
          <a:bodyPr/>
          <a:lstStyle/>
          <a:p>
            <a:fld id="{D9BB3731-526F-4638-85F8-715D717FFC12}" type="slidenum">
              <a:rPr lang="en-US" noProof="0" smtClean="0"/>
              <a:pPr/>
              <a:t>‹#›</a:t>
            </a:fld>
            <a:endParaRPr lang="en-US" noProof="0" dirty="0"/>
          </a:p>
        </p:txBody>
      </p:sp>
      <p:sp>
        <p:nvSpPr>
          <p:cNvPr id="6" name="Rectangle 5">
            <a:extLst>
              <a:ext uri="{FF2B5EF4-FFF2-40B4-BE49-F238E27FC236}">
                <a16:creationId xmlns:a16="http://schemas.microsoft.com/office/drawing/2014/main" id="{D69B2652-8511-4839-BEE4-52E3C2B884D9}"/>
              </a:ext>
            </a:extLst>
          </p:cNvPr>
          <p:cNvSpPr/>
          <p:nvPr userDrawn="1"/>
        </p:nvSpPr>
        <p:spPr>
          <a:xfrm>
            <a:off x="11352213" y="6246908"/>
            <a:ext cx="839787"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Text Placeholder 2">
            <a:extLst>
              <a:ext uri="{FF2B5EF4-FFF2-40B4-BE49-F238E27FC236}">
                <a16:creationId xmlns:a16="http://schemas.microsoft.com/office/drawing/2014/main" id="{F947FF51-80C5-433A-A515-4334E29588D0}"/>
              </a:ext>
            </a:extLst>
          </p:cNvPr>
          <p:cNvSpPr>
            <a:spLocks noGrp="1"/>
          </p:cNvSpPr>
          <p:nvPr>
            <p:ph type="body" idx="1"/>
          </p:nvPr>
        </p:nvSpPr>
        <p:spPr>
          <a:xfrm>
            <a:off x="862258" y="3689555"/>
            <a:ext cx="4405067" cy="1737210"/>
          </a:xfrm>
        </p:spPr>
        <p:txBody>
          <a:bodyPr lIns="0" tIns="0" rIns="0" bIns="0" anchor="t" anchorCtr="0">
            <a:normAutofit/>
          </a:bodyPr>
          <a:lstStyle>
            <a:lvl1pPr marL="0" indent="0">
              <a:buNone/>
              <a:defRPr sz="1800" b="1" i="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0" name="Text Placeholder 2">
            <a:extLst>
              <a:ext uri="{FF2B5EF4-FFF2-40B4-BE49-F238E27FC236}">
                <a16:creationId xmlns:a16="http://schemas.microsoft.com/office/drawing/2014/main" id="{1F5FB13D-D6DC-4762-A443-A1E33781FA69}"/>
              </a:ext>
            </a:extLst>
          </p:cNvPr>
          <p:cNvSpPr>
            <a:spLocks noGrp="1"/>
          </p:cNvSpPr>
          <p:nvPr>
            <p:ph type="body" idx="13"/>
          </p:nvPr>
        </p:nvSpPr>
        <p:spPr>
          <a:xfrm>
            <a:off x="6284490" y="2620884"/>
            <a:ext cx="4955429" cy="808115"/>
          </a:xfrm>
        </p:spPr>
        <p:txBody>
          <a:bodyPr lIns="0" tIns="0" rIns="0" bIns="0" anchor="t" anchorCtr="0">
            <a:normAutofit/>
          </a:bodyPr>
          <a:lstStyle>
            <a:lvl1pPr marL="0" indent="0">
              <a:spcBef>
                <a:spcPts val="600"/>
              </a:spcBef>
              <a:buClr>
                <a:schemeClr val="bg2"/>
              </a:buClr>
              <a:buFont typeface="Wingdings" panose="05000000000000000000" pitchFamily="2" charset="2"/>
              <a:buNone/>
              <a:defRPr sz="1400" b="0" i="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1" name="Title 1">
            <a:extLst>
              <a:ext uri="{FF2B5EF4-FFF2-40B4-BE49-F238E27FC236}">
                <a16:creationId xmlns:a16="http://schemas.microsoft.com/office/drawing/2014/main" id="{58EFAFB9-41FD-471B-8C26-B5481B74C36E}"/>
              </a:ext>
            </a:extLst>
          </p:cNvPr>
          <p:cNvSpPr>
            <a:spLocks noGrp="1"/>
          </p:cNvSpPr>
          <p:nvPr>
            <p:ph type="title" hasCustomPrompt="1"/>
          </p:nvPr>
        </p:nvSpPr>
        <p:spPr>
          <a:xfrm>
            <a:off x="838201" y="1904701"/>
            <a:ext cx="4422014" cy="1325563"/>
          </a:xfrm>
        </p:spPr>
        <p:txBody>
          <a:bodyPr lIns="0" tIns="0" rIns="0" bIns="0" anchor="b" anchorCtr="0">
            <a:normAutofit/>
          </a:bodyPr>
          <a:lstStyle>
            <a:lvl1pPr marL="0" algn="l" defTabSz="914400" rtl="0" eaLnBrk="1" latinLnBrk="0" hangingPunct="1">
              <a:lnSpc>
                <a:spcPct val="90000"/>
              </a:lnSpc>
              <a:spcBef>
                <a:spcPct val="0"/>
              </a:spcBef>
              <a:buNone/>
              <a:defRPr lang="ru-RU" sz="3600" b="1" kern="1200" dirty="0">
                <a:solidFill>
                  <a:schemeClr val="tx1"/>
                </a:solidFill>
                <a:latin typeface="+mj-lt"/>
                <a:ea typeface="+mj-ea"/>
                <a:cs typeface="+mj-cs"/>
              </a:defRPr>
            </a:lvl1pPr>
          </a:lstStyle>
          <a:p>
            <a:r>
              <a:rPr lang="en-US" noProof="0"/>
              <a:t>CLICK TO EDIT MASTER TITLE</a:t>
            </a:r>
          </a:p>
        </p:txBody>
      </p:sp>
      <p:sp>
        <p:nvSpPr>
          <p:cNvPr id="12" name="Picture Placeholder 13">
            <a:extLst>
              <a:ext uri="{FF2B5EF4-FFF2-40B4-BE49-F238E27FC236}">
                <a16:creationId xmlns:a16="http://schemas.microsoft.com/office/drawing/2014/main" id="{EE15F6C3-281B-4328-BDB8-4C898228A1B0}"/>
              </a:ext>
            </a:extLst>
          </p:cNvPr>
          <p:cNvSpPr>
            <a:spLocks noGrp="1"/>
          </p:cNvSpPr>
          <p:nvPr>
            <p:ph type="pic" sz="quarter" idx="16"/>
          </p:nvPr>
        </p:nvSpPr>
        <p:spPr>
          <a:xfrm>
            <a:off x="839788" y="774398"/>
            <a:ext cx="2331720" cy="539496"/>
          </a:xfrm>
          <a:ln>
            <a:noFill/>
          </a:ln>
        </p:spPr>
        <p:txBody>
          <a:bodyPr anchor="ctr" anchorCtr="0">
            <a:noAutofit/>
          </a:bodyPr>
          <a:lstStyle>
            <a:lvl1pPr marL="0" indent="0" algn="ctr">
              <a:buNone/>
              <a:defRPr sz="1400">
                <a:solidFill>
                  <a:schemeClr val="tx1"/>
                </a:solidFill>
              </a:defRPr>
            </a:lvl1pPr>
          </a:lstStyle>
          <a:p>
            <a:r>
              <a:rPr lang="en-US" noProof="0"/>
              <a:t>Click icon to add picture</a:t>
            </a:r>
            <a:endParaRPr lang="en-US" noProof="0" dirty="0"/>
          </a:p>
        </p:txBody>
      </p:sp>
      <p:sp>
        <p:nvSpPr>
          <p:cNvPr id="17" name="Text Placeholder 2">
            <a:extLst>
              <a:ext uri="{FF2B5EF4-FFF2-40B4-BE49-F238E27FC236}">
                <a16:creationId xmlns:a16="http://schemas.microsoft.com/office/drawing/2014/main" id="{F0D239C0-D332-4295-B0D2-EE7E153AEF85}"/>
              </a:ext>
            </a:extLst>
          </p:cNvPr>
          <p:cNvSpPr>
            <a:spLocks noGrp="1"/>
          </p:cNvSpPr>
          <p:nvPr>
            <p:ph type="body" idx="21"/>
          </p:nvPr>
        </p:nvSpPr>
        <p:spPr>
          <a:xfrm>
            <a:off x="6284490" y="2107734"/>
            <a:ext cx="4955429" cy="430592"/>
          </a:xfrm>
        </p:spPr>
        <p:txBody>
          <a:bodyPr lIns="0" tIns="0" rIns="0" bIns="0" anchor="b">
            <a:normAutofit/>
          </a:bodyPr>
          <a:lstStyle>
            <a:lvl1pPr marL="0" indent="0">
              <a:buNone/>
              <a:defRPr sz="2000" b="1" i="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4" name="Text Placeholder 2">
            <a:extLst>
              <a:ext uri="{FF2B5EF4-FFF2-40B4-BE49-F238E27FC236}">
                <a16:creationId xmlns:a16="http://schemas.microsoft.com/office/drawing/2014/main" id="{260CEEAE-673F-4CB5-B22D-3567AE8002CC}"/>
              </a:ext>
            </a:extLst>
          </p:cNvPr>
          <p:cNvSpPr>
            <a:spLocks noGrp="1"/>
          </p:cNvSpPr>
          <p:nvPr>
            <p:ph type="body" idx="28" hasCustomPrompt="1"/>
          </p:nvPr>
        </p:nvSpPr>
        <p:spPr>
          <a:xfrm>
            <a:off x="6284489" y="976103"/>
            <a:ext cx="4955429" cy="1128424"/>
          </a:xfrm>
        </p:spPr>
        <p:txBody>
          <a:bodyPr lIns="0" tIns="0" rIns="0" bIns="0" anchor="b">
            <a:noAutofit/>
          </a:bodyPr>
          <a:lstStyle>
            <a:lvl1pPr marL="0" indent="0">
              <a:buNone/>
              <a:defRPr sz="7000" b="1"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$12,345</a:t>
            </a:r>
          </a:p>
        </p:txBody>
      </p:sp>
      <p:sp>
        <p:nvSpPr>
          <p:cNvPr id="25" name="Text Placeholder 2">
            <a:extLst>
              <a:ext uri="{FF2B5EF4-FFF2-40B4-BE49-F238E27FC236}">
                <a16:creationId xmlns:a16="http://schemas.microsoft.com/office/drawing/2014/main" id="{B4825933-91D2-4FC0-BB9B-5D124BF9D51B}"/>
              </a:ext>
            </a:extLst>
          </p:cNvPr>
          <p:cNvSpPr>
            <a:spLocks noGrp="1"/>
          </p:cNvSpPr>
          <p:nvPr>
            <p:ph type="body" idx="29"/>
          </p:nvPr>
        </p:nvSpPr>
        <p:spPr>
          <a:xfrm>
            <a:off x="6284490" y="5321068"/>
            <a:ext cx="4955429" cy="548574"/>
          </a:xfrm>
        </p:spPr>
        <p:txBody>
          <a:bodyPr lIns="0" tIns="0" rIns="0" bIns="0" anchor="t" anchorCtr="0">
            <a:normAutofit/>
          </a:bodyPr>
          <a:lstStyle>
            <a:lvl1pPr marL="0" indent="0">
              <a:spcBef>
                <a:spcPts val="600"/>
              </a:spcBef>
              <a:buClr>
                <a:schemeClr val="bg2"/>
              </a:buClr>
              <a:buFont typeface="Wingdings" panose="05000000000000000000" pitchFamily="2" charset="2"/>
              <a:buNone/>
              <a:defRPr sz="1400" b="0" i="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6" name="Text Placeholder 2">
            <a:extLst>
              <a:ext uri="{FF2B5EF4-FFF2-40B4-BE49-F238E27FC236}">
                <a16:creationId xmlns:a16="http://schemas.microsoft.com/office/drawing/2014/main" id="{6D20445D-98AF-47B2-9FBD-AF19976FE079}"/>
              </a:ext>
            </a:extLst>
          </p:cNvPr>
          <p:cNvSpPr>
            <a:spLocks noGrp="1"/>
          </p:cNvSpPr>
          <p:nvPr>
            <p:ph type="body" idx="30"/>
          </p:nvPr>
        </p:nvSpPr>
        <p:spPr>
          <a:xfrm>
            <a:off x="6284490" y="4807915"/>
            <a:ext cx="4955429" cy="430592"/>
          </a:xfrm>
        </p:spPr>
        <p:txBody>
          <a:bodyPr lIns="0" tIns="0" rIns="0" bIns="0" anchor="b">
            <a:normAutofit/>
          </a:bodyPr>
          <a:lstStyle>
            <a:lvl1pPr marL="0" indent="0">
              <a:buNone/>
              <a:defRPr sz="2000" b="1" i="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7" name="Text Placeholder 2">
            <a:extLst>
              <a:ext uri="{FF2B5EF4-FFF2-40B4-BE49-F238E27FC236}">
                <a16:creationId xmlns:a16="http://schemas.microsoft.com/office/drawing/2014/main" id="{26B4ED62-0191-4136-BE3C-958CFAB7AC9B}"/>
              </a:ext>
            </a:extLst>
          </p:cNvPr>
          <p:cNvSpPr>
            <a:spLocks noGrp="1"/>
          </p:cNvSpPr>
          <p:nvPr>
            <p:ph type="body" idx="31" hasCustomPrompt="1"/>
          </p:nvPr>
        </p:nvSpPr>
        <p:spPr>
          <a:xfrm>
            <a:off x="6284489" y="3676284"/>
            <a:ext cx="4955429" cy="1128424"/>
          </a:xfrm>
        </p:spPr>
        <p:txBody>
          <a:bodyPr lIns="0" tIns="0" rIns="0" bIns="0" anchor="b">
            <a:noAutofit/>
          </a:bodyPr>
          <a:lstStyle>
            <a:lvl1pPr marL="0" indent="0">
              <a:buNone/>
              <a:defRPr sz="7000" b="1"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$6,789</a:t>
            </a:r>
          </a:p>
        </p:txBody>
      </p:sp>
      <p:sp>
        <p:nvSpPr>
          <p:cNvPr id="15" name="Rectangle 13" descr="Rectangle shape">
            <a:extLst>
              <a:ext uri="{FF2B5EF4-FFF2-40B4-BE49-F238E27FC236}">
                <a16:creationId xmlns:a16="http://schemas.microsoft.com/office/drawing/2014/main" id="{7A6E2CC8-AD16-49DE-83C6-DA0AA5063E1D}"/>
              </a:ext>
            </a:extLst>
          </p:cNvPr>
          <p:cNvSpPr/>
          <p:nvPr userDrawn="1"/>
        </p:nvSpPr>
        <p:spPr>
          <a:xfrm>
            <a:off x="-1" y="3341010"/>
            <a:ext cx="4246123"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6244056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tatistic Layou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59A7BA7-C33A-4105-8F53-B8940C0A3F83}"/>
              </a:ext>
            </a:extLst>
          </p:cNvPr>
          <p:cNvSpPr/>
          <p:nvPr userDrawn="1"/>
        </p:nvSpPr>
        <p:spPr>
          <a:xfrm>
            <a:off x="4408227" y="-9144"/>
            <a:ext cx="1353312" cy="3438144"/>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Rectangle 15">
            <a:extLst>
              <a:ext uri="{FF2B5EF4-FFF2-40B4-BE49-F238E27FC236}">
                <a16:creationId xmlns:a16="http://schemas.microsoft.com/office/drawing/2014/main" id="{995FDDE8-E604-43B2-9010-7650176DFE1B}"/>
              </a:ext>
            </a:extLst>
          </p:cNvPr>
          <p:cNvSpPr/>
          <p:nvPr userDrawn="1"/>
        </p:nvSpPr>
        <p:spPr>
          <a:xfrm>
            <a:off x="6051420" y="0"/>
            <a:ext cx="2039112" cy="3438144"/>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ectangle 17">
            <a:extLst>
              <a:ext uri="{FF2B5EF4-FFF2-40B4-BE49-F238E27FC236}">
                <a16:creationId xmlns:a16="http://schemas.microsoft.com/office/drawing/2014/main" id="{9DC30695-97E1-4601-8C7B-961D69628644}"/>
              </a:ext>
            </a:extLst>
          </p:cNvPr>
          <p:cNvSpPr/>
          <p:nvPr userDrawn="1"/>
        </p:nvSpPr>
        <p:spPr>
          <a:xfrm>
            <a:off x="8380413" y="0"/>
            <a:ext cx="2971800" cy="3438144"/>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Date Placeholder 2">
            <a:extLst>
              <a:ext uri="{FF2B5EF4-FFF2-40B4-BE49-F238E27FC236}">
                <a16:creationId xmlns:a16="http://schemas.microsoft.com/office/drawing/2014/main" id="{221790C1-778D-449B-9C8D-C9FC1B327D01}"/>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FFFF8FD5-F70C-4F63-B90E-47DD23FC01C3}"/>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B0E5E539-C700-4989-957A-EA3BAAC4B6C9}"/>
              </a:ext>
            </a:extLst>
          </p:cNvPr>
          <p:cNvSpPr>
            <a:spLocks noGrp="1"/>
          </p:cNvSpPr>
          <p:nvPr>
            <p:ph type="sldNum" sz="quarter" idx="12"/>
          </p:nvPr>
        </p:nvSpPr>
        <p:spPr/>
        <p:txBody>
          <a:bodyPr/>
          <a:lstStyle/>
          <a:p>
            <a:fld id="{D9BB3731-526F-4638-85F8-715D717FFC12}" type="slidenum">
              <a:rPr lang="en-US" noProof="0" smtClean="0"/>
              <a:pPr/>
              <a:t>‹#›</a:t>
            </a:fld>
            <a:endParaRPr lang="en-US" noProof="0" dirty="0"/>
          </a:p>
        </p:txBody>
      </p:sp>
      <p:sp>
        <p:nvSpPr>
          <p:cNvPr id="6" name="Rectangle 5">
            <a:extLst>
              <a:ext uri="{FF2B5EF4-FFF2-40B4-BE49-F238E27FC236}">
                <a16:creationId xmlns:a16="http://schemas.microsoft.com/office/drawing/2014/main" id="{D69B2652-8511-4839-BEE4-52E3C2B884D9}"/>
              </a:ext>
            </a:extLst>
          </p:cNvPr>
          <p:cNvSpPr/>
          <p:nvPr userDrawn="1"/>
        </p:nvSpPr>
        <p:spPr>
          <a:xfrm>
            <a:off x="11352213" y="6246908"/>
            <a:ext cx="839787"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Title 1">
            <a:extLst>
              <a:ext uri="{FF2B5EF4-FFF2-40B4-BE49-F238E27FC236}">
                <a16:creationId xmlns:a16="http://schemas.microsoft.com/office/drawing/2014/main" id="{58EFAFB9-41FD-471B-8C26-B5481B74C36E}"/>
              </a:ext>
            </a:extLst>
          </p:cNvPr>
          <p:cNvSpPr>
            <a:spLocks noGrp="1"/>
          </p:cNvSpPr>
          <p:nvPr>
            <p:ph type="title" hasCustomPrompt="1"/>
          </p:nvPr>
        </p:nvSpPr>
        <p:spPr>
          <a:xfrm>
            <a:off x="838201" y="4571999"/>
            <a:ext cx="4422014" cy="1508823"/>
          </a:xfrm>
        </p:spPr>
        <p:txBody>
          <a:bodyPr lIns="0" tIns="0" rIns="0" bIns="0" anchor="b" anchorCtr="0">
            <a:normAutofit/>
          </a:bodyPr>
          <a:lstStyle>
            <a:lvl1pPr marL="0" algn="l" defTabSz="914400" rtl="0" eaLnBrk="1" latinLnBrk="0" hangingPunct="1">
              <a:lnSpc>
                <a:spcPct val="90000"/>
              </a:lnSpc>
              <a:spcBef>
                <a:spcPct val="0"/>
              </a:spcBef>
              <a:buNone/>
              <a:defRPr lang="ru-RU" sz="3600" b="1" kern="1200" dirty="0">
                <a:solidFill>
                  <a:schemeClr val="tx1"/>
                </a:solidFill>
                <a:latin typeface="+mj-lt"/>
                <a:ea typeface="+mj-ea"/>
                <a:cs typeface="+mj-cs"/>
              </a:defRPr>
            </a:lvl1pPr>
          </a:lstStyle>
          <a:p>
            <a:r>
              <a:rPr lang="en-US" noProof="0"/>
              <a:t>CLICK TO EDIT MASTER TITLE</a:t>
            </a:r>
          </a:p>
        </p:txBody>
      </p:sp>
      <p:sp>
        <p:nvSpPr>
          <p:cNvPr id="12" name="Picture Placeholder 13">
            <a:extLst>
              <a:ext uri="{FF2B5EF4-FFF2-40B4-BE49-F238E27FC236}">
                <a16:creationId xmlns:a16="http://schemas.microsoft.com/office/drawing/2014/main" id="{EE15F6C3-281B-4328-BDB8-4C898228A1B0}"/>
              </a:ext>
            </a:extLst>
          </p:cNvPr>
          <p:cNvSpPr>
            <a:spLocks noGrp="1"/>
          </p:cNvSpPr>
          <p:nvPr>
            <p:ph type="pic" sz="quarter" idx="16"/>
          </p:nvPr>
        </p:nvSpPr>
        <p:spPr>
          <a:xfrm>
            <a:off x="839788" y="774398"/>
            <a:ext cx="2331720" cy="539496"/>
          </a:xfrm>
          <a:ln>
            <a:noFill/>
          </a:ln>
        </p:spPr>
        <p:txBody>
          <a:bodyPr anchor="ctr" anchorCtr="0">
            <a:noAutofit/>
          </a:bodyPr>
          <a:lstStyle>
            <a:lvl1pPr marL="0" indent="0" algn="ctr">
              <a:buNone/>
              <a:defRPr sz="1400">
                <a:solidFill>
                  <a:schemeClr val="tx1"/>
                </a:solidFill>
              </a:defRPr>
            </a:lvl1pPr>
          </a:lstStyle>
          <a:p>
            <a:r>
              <a:rPr lang="en-US" noProof="0"/>
              <a:t>Click icon to add picture</a:t>
            </a:r>
            <a:endParaRPr lang="en-US" noProof="0" dirty="0"/>
          </a:p>
        </p:txBody>
      </p:sp>
      <p:sp>
        <p:nvSpPr>
          <p:cNvPr id="17" name="Text Placeholder 2">
            <a:extLst>
              <a:ext uri="{FF2B5EF4-FFF2-40B4-BE49-F238E27FC236}">
                <a16:creationId xmlns:a16="http://schemas.microsoft.com/office/drawing/2014/main" id="{F0D239C0-D332-4295-B0D2-EE7E153AEF85}"/>
              </a:ext>
            </a:extLst>
          </p:cNvPr>
          <p:cNvSpPr>
            <a:spLocks noGrp="1"/>
          </p:cNvSpPr>
          <p:nvPr>
            <p:ph type="body" idx="21" hasCustomPrompt="1"/>
          </p:nvPr>
        </p:nvSpPr>
        <p:spPr>
          <a:xfrm>
            <a:off x="4408227" y="2494818"/>
            <a:ext cx="1353314" cy="430592"/>
          </a:xfrm>
        </p:spPr>
        <p:txBody>
          <a:bodyPr lIns="0" tIns="0" rIns="0" bIns="0" anchor="b">
            <a:normAutofit/>
          </a:bodyPr>
          <a:lstStyle>
            <a:lvl1pPr marL="0" indent="0" algn="ctr">
              <a:buNone/>
              <a:defRPr sz="2800" b="0" i="1">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Billion</a:t>
            </a:r>
          </a:p>
        </p:txBody>
      </p:sp>
      <p:sp>
        <p:nvSpPr>
          <p:cNvPr id="24" name="Text Placeholder 2">
            <a:extLst>
              <a:ext uri="{FF2B5EF4-FFF2-40B4-BE49-F238E27FC236}">
                <a16:creationId xmlns:a16="http://schemas.microsoft.com/office/drawing/2014/main" id="{260CEEAE-673F-4CB5-B22D-3567AE8002CC}"/>
              </a:ext>
            </a:extLst>
          </p:cNvPr>
          <p:cNvSpPr>
            <a:spLocks noGrp="1"/>
          </p:cNvSpPr>
          <p:nvPr>
            <p:ph type="body" idx="28" hasCustomPrompt="1"/>
          </p:nvPr>
        </p:nvSpPr>
        <p:spPr>
          <a:xfrm>
            <a:off x="3779480" y="1520399"/>
            <a:ext cx="1982060" cy="1019338"/>
          </a:xfrm>
        </p:spPr>
        <p:txBody>
          <a:bodyPr lIns="0" tIns="0" rIns="0" bIns="0" anchor="b">
            <a:noAutofit/>
          </a:bodyPr>
          <a:lstStyle>
            <a:lvl1pPr marL="0" indent="0">
              <a:buNone/>
              <a:defRPr sz="7000" b="1" i="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$25</a:t>
            </a:r>
          </a:p>
        </p:txBody>
      </p:sp>
      <p:sp>
        <p:nvSpPr>
          <p:cNvPr id="25" name="Text Placeholder 2">
            <a:extLst>
              <a:ext uri="{FF2B5EF4-FFF2-40B4-BE49-F238E27FC236}">
                <a16:creationId xmlns:a16="http://schemas.microsoft.com/office/drawing/2014/main" id="{B4825933-91D2-4FC0-BB9B-5D124BF9D51B}"/>
              </a:ext>
            </a:extLst>
          </p:cNvPr>
          <p:cNvSpPr>
            <a:spLocks noGrp="1"/>
          </p:cNvSpPr>
          <p:nvPr>
            <p:ph type="body" idx="29"/>
          </p:nvPr>
        </p:nvSpPr>
        <p:spPr>
          <a:xfrm>
            <a:off x="5984239" y="4599296"/>
            <a:ext cx="5367974" cy="1019338"/>
          </a:xfrm>
        </p:spPr>
        <p:txBody>
          <a:bodyPr lIns="0" tIns="0" rIns="0" bIns="0" anchor="t" anchorCtr="0">
            <a:normAutofit/>
          </a:bodyPr>
          <a:lstStyle>
            <a:lvl1pPr marL="0" indent="0">
              <a:spcBef>
                <a:spcPts val="600"/>
              </a:spcBef>
              <a:buClr>
                <a:schemeClr val="bg2"/>
              </a:buClr>
              <a:buFont typeface="Wingdings" panose="05000000000000000000" pitchFamily="2" charset="2"/>
              <a:buNone/>
              <a:defRPr sz="1400" b="0" i="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9" name="Text Placeholder 2">
            <a:extLst>
              <a:ext uri="{FF2B5EF4-FFF2-40B4-BE49-F238E27FC236}">
                <a16:creationId xmlns:a16="http://schemas.microsoft.com/office/drawing/2014/main" id="{D1F95E71-8CFB-47D8-857E-5CF7D091CCFE}"/>
              </a:ext>
            </a:extLst>
          </p:cNvPr>
          <p:cNvSpPr>
            <a:spLocks noGrp="1"/>
          </p:cNvSpPr>
          <p:nvPr>
            <p:ph type="body" idx="30" hasCustomPrompt="1"/>
          </p:nvPr>
        </p:nvSpPr>
        <p:spPr>
          <a:xfrm>
            <a:off x="6639221" y="2494818"/>
            <a:ext cx="1353314" cy="430592"/>
          </a:xfrm>
        </p:spPr>
        <p:txBody>
          <a:bodyPr lIns="0" tIns="0" rIns="0" bIns="0" anchor="b">
            <a:normAutofit/>
          </a:bodyPr>
          <a:lstStyle>
            <a:lvl1pPr marL="0" indent="0" algn="ctr">
              <a:buNone/>
              <a:defRPr sz="2800" b="0" i="1">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Billion</a:t>
            </a:r>
          </a:p>
        </p:txBody>
      </p:sp>
      <p:sp>
        <p:nvSpPr>
          <p:cNvPr id="20" name="Text Placeholder 2">
            <a:extLst>
              <a:ext uri="{FF2B5EF4-FFF2-40B4-BE49-F238E27FC236}">
                <a16:creationId xmlns:a16="http://schemas.microsoft.com/office/drawing/2014/main" id="{4220BB32-08C4-4A57-831F-A25F6DD5F662}"/>
              </a:ext>
            </a:extLst>
          </p:cNvPr>
          <p:cNvSpPr>
            <a:spLocks noGrp="1"/>
          </p:cNvSpPr>
          <p:nvPr>
            <p:ph type="body" idx="31" hasCustomPrompt="1"/>
          </p:nvPr>
        </p:nvSpPr>
        <p:spPr>
          <a:xfrm>
            <a:off x="6010474" y="1520399"/>
            <a:ext cx="1982060" cy="1019338"/>
          </a:xfrm>
        </p:spPr>
        <p:txBody>
          <a:bodyPr lIns="0" tIns="0" rIns="0" bIns="0" anchor="b">
            <a:noAutofit/>
          </a:bodyPr>
          <a:lstStyle>
            <a:lvl1pPr marL="0" indent="0">
              <a:buNone/>
              <a:defRPr sz="7000" b="1" i="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$50</a:t>
            </a:r>
          </a:p>
        </p:txBody>
      </p:sp>
      <p:sp>
        <p:nvSpPr>
          <p:cNvPr id="23" name="Text Placeholder 2">
            <a:extLst>
              <a:ext uri="{FF2B5EF4-FFF2-40B4-BE49-F238E27FC236}">
                <a16:creationId xmlns:a16="http://schemas.microsoft.com/office/drawing/2014/main" id="{694EBB8B-63BC-49D7-A4A6-810321F08ECE}"/>
              </a:ext>
            </a:extLst>
          </p:cNvPr>
          <p:cNvSpPr>
            <a:spLocks noGrp="1"/>
          </p:cNvSpPr>
          <p:nvPr>
            <p:ph type="body" idx="32" hasCustomPrompt="1"/>
          </p:nvPr>
        </p:nvSpPr>
        <p:spPr>
          <a:xfrm>
            <a:off x="9950851" y="2494818"/>
            <a:ext cx="1401361" cy="430592"/>
          </a:xfrm>
        </p:spPr>
        <p:txBody>
          <a:bodyPr lIns="0" tIns="0" rIns="0" bIns="0" anchor="b">
            <a:normAutofit/>
          </a:bodyPr>
          <a:lstStyle>
            <a:lvl1pPr marL="0" indent="0" algn="ctr">
              <a:buNone/>
              <a:defRPr sz="2800" b="0" i="1">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Billion</a:t>
            </a:r>
          </a:p>
        </p:txBody>
      </p:sp>
      <p:sp>
        <p:nvSpPr>
          <p:cNvPr id="28" name="Text Placeholder 2">
            <a:extLst>
              <a:ext uri="{FF2B5EF4-FFF2-40B4-BE49-F238E27FC236}">
                <a16:creationId xmlns:a16="http://schemas.microsoft.com/office/drawing/2014/main" id="{1DC8524C-8473-476B-9727-B88579F5C6D1}"/>
              </a:ext>
            </a:extLst>
          </p:cNvPr>
          <p:cNvSpPr>
            <a:spLocks noGrp="1"/>
          </p:cNvSpPr>
          <p:nvPr>
            <p:ph type="body" idx="33" hasCustomPrompt="1"/>
          </p:nvPr>
        </p:nvSpPr>
        <p:spPr>
          <a:xfrm>
            <a:off x="8339466" y="1520399"/>
            <a:ext cx="2401321" cy="1019338"/>
          </a:xfrm>
        </p:spPr>
        <p:txBody>
          <a:bodyPr lIns="0" tIns="0" rIns="0" bIns="0" anchor="b">
            <a:noAutofit/>
          </a:bodyPr>
          <a:lstStyle>
            <a:lvl1pPr marL="0" indent="0">
              <a:buNone/>
              <a:defRPr sz="7000" b="1" i="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$100</a:t>
            </a:r>
          </a:p>
        </p:txBody>
      </p:sp>
      <p:sp>
        <p:nvSpPr>
          <p:cNvPr id="29" name="Text Placeholder 2">
            <a:extLst>
              <a:ext uri="{FF2B5EF4-FFF2-40B4-BE49-F238E27FC236}">
                <a16:creationId xmlns:a16="http://schemas.microsoft.com/office/drawing/2014/main" id="{E2B5B824-F1E4-4ADF-B1C2-3DBA2FC66495}"/>
              </a:ext>
            </a:extLst>
          </p:cNvPr>
          <p:cNvSpPr>
            <a:spLocks noGrp="1"/>
          </p:cNvSpPr>
          <p:nvPr>
            <p:ph type="body" idx="34" hasCustomPrompt="1"/>
          </p:nvPr>
        </p:nvSpPr>
        <p:spPr>
          <a:xfrm>
            <a:off x="4408227" y="3684893"/>
            <a:ext cx="1353314" cy="612000"/>
          </a:xfrm>
        </p:spPr>
        <p:txBody>
          <a:bodyPr lIns="0" tIns="0" rIns="0" bIns="0" anchor="b">
            <a:normAutofit/>
          </a:bodyPr>
          <a:lstStyle>
            <a:lvl1pPr marL="0" indent="0" algn="r">
              <a:spcBef>
                <a:spcPts val="600"/>
              </a:spcBef>
              <a:buNone/>
              <a:defRPr sz="2000" b="1" i="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Section 1</a:t>
            </a:r>
            <a:br>
              <a:rPr lang="en-US" noProof="0"/>
            </a:br>
            <a:r>
              <a:rPr lang="en-US" noProof="0"/>
              <a:t>Title</a:t>
            </a:r>
          </a:p>
        </p:txBody>
      </p:sp>
      <p:sp>
        <p:nvSpPr>
          <p:cNvPr id="30" name="Text Placeholder 2">
            <a:extLst>
              <a:ext uri="{FF2B5EF4-FFF2-40B4-BE49-F238E27FC236}">
                <a16:creationId xmlns:a16="http://schemas.microsoft.com/office/drawing/2014/main" id="{38AB304D-0212-48B1-9FA2-FFFBBA300663}"/>
              </a:ext>
            </a:extLst>
          </p:cNvPr>
          <p:cNvSpPr>
            <a:spLocks noGrp="1"/>
          </p:cNvSpPr>
          <p:nvPr>
            <p:ph type="body" idx="35" hasCustomPrompt="1"/>
          </p:nvPr>
        </p:nvSpPr>
        <p:spPr>
          <a:xfrm>
            <a:off x="6732363" y="3684893"/>
            <a:ext cx="1353314" cy="612000"/>
          </a:xfrm>
        </p:spPr>
        <p:txBody>
          <a:bodyPr lIns="0" tIns="0" rIns="0" bIns="0" anchor="b">
            <a:normAutofit/>
          </a:bodyPr>
          <a:lstStyle>
            <a:lvl1pPr marL="0" marR="0" indent="0" algn="r" defTabSz="914400" rtl="0" eaLnBrk="1" fontAlgn="auto" latinLnBrk="0" hangingPunct="1">
              <a:lnSpc>
                <a:spcPct val="90000"/>
              </a:lnSpc>
              <a:spcBef>
                <a:spcPts val="600"/>
              </a:spcBef>
              <a:spcAft>
                <a:spcPts val="0"/>
              </a:spcAft>
              <a:buClrTx/>
              <a:buSzTx/>
              <a:buFont typeface="Arial" panose="020B0604020202020204" pitchFamily="34" charset="0"/>
              <a:buNone/>
              <a:tabLst/>
              <a:defRPr sz="2000" b="1" i="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Section 2</a:t>
            </a:r>
            <a:br>
              <a:rPr lang="en-US" noProof="0"/>
            </a:br>
            <a:r>
              <a:rPr lang="en-US" noProof="0"/>
              <a:t>Title</a:t>
            </a:r>
          </a:p>
        </p:txBody>
      </p:sp>
      <p:sp>
        <p:nvSpPr>
          <p:cNvPr id="31" name="Text Placeholder 2">
            <a:extLst>
              <a:ext uri="{FF2B5EF4-FFF2-40B4-BE49-F238E27FC236}">
                <a16:creationId xmlns:a16="http://schemas.microsoft.com/office/drawing/2014/main" id="{DC3FB435-A0E9-4DB4-97CD-CD4676D2A60B}"/>
              </a:ext>
            </a:extLst>
          </p:cNvPr>
          <p:cNvSpPr>
            <a:spLocks noGrp="1"/>
          </p:cNvSpPr>
          <p:nvPr>
            <p:ph type="body" idx="36" hasCustomPrompt="1"/>
          </p:nvPr>
        </p:nvSpPr>
        <p:spPr>
          <a:xfrm>
            <a:off x="9966893" y="3684893"/>
            <a:ext cx="1401361" cy="612000"/>
          </a:xfrm>
        </p:spPr>
        <p:txBody>
          <a:bodyPr lIns="0" tIns="0" rIns="0" bIns="0" anchor="b">
            <a:normAutofit/>
          </a:bodyPr>
          <a:lstStyle>
            <a:lvl1pPr marL="0" indent="0" algn="r">
              <a:spcBef>
                <a:spcPts val="600"/>
              </a:spcBef>
              <a:buNone/>
              <a:defRPr sz="2000" b="1" i="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Section 3</a:t>
            </a:r>
            <a:br>
              <a:rPr lang="en-US" noProof="0"/>
            </a:br>
            <a:r>
              <a:rPr lang="en-US" noProof="0"/>
              <a:t>Title</a:t>
            </a:r>
          </a:p>
        </p:txBody>
      </p:sp>
      <p:sp>
        <p:nvSpPr>
          <p:cNvPr id="21" name="Rectangle 31" descr="Rectangle shape">
            <a:extLst>
              <a:ext uri="{FF2B5EF4-FFF2-40B4-BE49-F238E27FC236}">
                <a16:creationId xmlns:a16="http://schemas.microsoft.com/office/drawing/2014/main" id="{98B8BA77-4925-481F-93A8-D07826A9C50C}"/>
              </a:ext>
            </a:extLst>
          </p:cNvPr>
          <p:cNvSpPr/>
          <p:nvPr userDrawn="1"/>
        </p:nvSpPr>
        <p:spPr>
          <a:xfrm>
            <a:off x="0" y="4252116"/>
            <a:ext cx="2786185"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5220268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Layout">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9DC30695-97E1-4601-8C7B-961D69628644}"/>
              </a:ext>
            </a:extLst>
          </p:cNvPr>
          <p:cNvSpPr/>
          <p:nvPr userDrawn="1"/>
        </p:nvSpPr>
        <p:spPr>
          <a:xfrm>
            <a:off x="838200" y="2688336"/>
            <a:ext cx="5256213" cy="4169664"/>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Date Placeholder 2">
            <a:extLst>
              <a:ext uri="{FF2B5EF4-FFF2-40B4-BE49-F238E27FC236}">
                <a16:creationId xmlns:a16="http://schemas.microsoft.com/office/drawing/2014/main" id="{221790C1-778D-449B-9C8D-C9FC1B327D01}"/>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FFFF8FD5-F70C-4F63-B90E-47DD23FC01C3}"/>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B0E5E539-C700-4989-957A-EA3BAAC4B6C9}"/>
              </a:ext>
            </a:extLst>
          </p:cNvPr>
          <p:cNvSpPr>
            <a:spLocks noGrp="1"/>
          </p:cNvSpPr>
          <p:nvPr>
            <p:ph type="sldNum" sz="quarter" idx="12"/>
          </p:nvPr>
        </p:nvSpPr>
        <p:spPr/>
        <p:txBody>
          <a:bodyPr/>
          <a:lstStyle/>
          <a:p>
            <a:fld id="{D9BB3731-526F-4638-85F8-715D717FFC12}" type="slidenum">
              <a:rPr lang="en-US" noProof="0" smtClean="0"/>
              <a:pPr/>
              <a:t>‹#›</a:t>
            </a:fld>
            <a:endParaRPr lang="en-US" noProof="0" dirty="0"/>
          </a:p>
        </p:txBody>
      </p:sp>
      <p:sp>
        <p:nvSpPr>
          <p:cNvPr id="6" name="Rectangle 5">
            <a:extLst>
              <a:ext uri="{FF2B5EF4-FFF2-40B4-BE49-F238E27FC236}">
                <a16:creationId xmlns:a16="http://schemas.microsoft.com/office/drawing/2014/main" id="{D69B2652-8511-4839-BEE4-52E3C2B884D9}"/>
              </a:ext>
            </a:extLst>
          </p:cNvPr>
          <p:cNvSpPr/>
          <p:nvPr userDrawn="1"/>
        </p:nvSpPr>
        <p:spPr>
          <a:xfrm>
            <a:off x="11352213" y="6246908"/>
            <a:ext cx="839787"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Title 1">
            <a:extLst>
              <a:ext uri="{FF2B5EF4-FFF2-40B4-BE49-F238E27FC236}">
                <a16:creationId xmlns:a16="http://schemas.microsoft.com/office/drawing/2014/main" id="{58EFAFB9-41FD-471B-8C26-B5481B74C36E}"/>
              </a:ext>
            </a:extLst>
          </p:cNvPr>
          <p:cNvSpPr>
            <a:spLocks noGrp="1"/>
          </p:cNvSpPr>
          <p:nvPr>
            <p:ph type="title" hasCustomPrompt="1"/>
          </p:nvPr>
        </p:nvSpPr>
        <p:spPr>
          <a:xfrm>
            <a:off x="6959600" y="814742"/>
            <a:ext cx="4422014" cy="619448"/>
          </a:xfrm>
        </p:spPr>
        <p:txBody>
          <a:bodyPr lIns="0" tIns="0" rIns="0" bIns="0" anchor="b" anchorCtr="0">
            <a:normAutofit/>
          </a:bodyPr>
          <a:lstStyle>
            <a:lvl1pPr marL="0" algn="l" defTabSz="914400" rtl="0" eaLnBrk="1" latinLnBrk="0" hangingPunct="1">
              <a:lnSpc>
                <a:spcPct val="90000"/>
              </a:lnSpc>
              <a:spcBef>
                <a:spcPct val="0"/>
              </a:spcBef>
              <a:buNone/>
              <a:defRPr lang="ru-RU" sz="3600" b="1" kern="1200" dirty="0">
                <a:solidFill>
                  <a:schemeClr val="tx1"/>
                </a:solidFill>
                <a:latin typeface="+mj-lt"/>
                <a:ea typeface="+mj-ea"/>
                <a:cs typeface="+mj-cs"/>
              </a:defRPr>
            </a:lvl1pPr>
          </a:lstStyle>
          <a:p>
            <a:r>
              <a:rPr lang="en-US" noProof="0"/>
              <a:t>CLICK TO EDIT</a:t>
            </a:r>
          </a:p>
        </p:txBody>
      </p:sp>
      <p:sp>
        <p:nvSpPr>
          <p:cNvPr id="12" name="Picture Placeholder 13">
            <a:extLst>
              <a:ext uri="{FF2B5EF4-FFF2-40B4-BE49-F238E27FC236}">
                <a16:creationId xmlns:a16="http://schemas.microsoft.com/office/drawing/2014/main" id="{EE15F6C3-281B-4328-BDB8-4C898228A1B0}"/>
              </a:ext>
            </a:extLst>
          </p:cNvPr>
          <p:cNvSpPr>
            <a:spLocks noGrp="1"/>
          </p:cNvSpPr>
          <p:nvPr>
            <p:ph type="pic" sz="quarter" idx="16"/>
          </p:nvPr>
        </p:nvSpPr>
        <p:spPr>
          <a:xfrm>
            <a:off x="839788" y="774398"/>
            <a:ext cx="2331720" cy="539496"/>
          </a:xfrm>
          <a:ln>
            <a:noFill/>
          </a:ln>
        </p:spPr>
        <p:txBody>
          <a:bodyPr anchor="ctr" anchorCtr="0">
            <a:noAutofit/>
          </a:bodyPr>
          <a:lstStyle>
            <a:lvl1pPr marL="0" indent="0" algn="ctr">
              <a:buNone/>
              <a:defRPr sz="1400">
                <a:solidFill>
                  <a:schemeClr val="tx1"/>
                </a:solidFill>
              </a:defRPr>
            </a:lvl1pPr>
          </a:lstStyle>
          <a:p>
            <a:r>
              <a:rPr lang="en-US" noProof="0"/>
              <a:t>Click icon to add picture</a:t>
            </a:r>
            <a:endParaRPr lang="en-US" noProof="0" dirty="0"/>
          </a:p>
        </p:txBody>
      </p:sp>
      <p:sp>
        <p:nvSpPr>
          <p:cNvPr id="29" name="Text Placeholder 2">
            <a:extLst>
              <a:ext uri="{FF2B5EF4-FFF2-40B4-BE49-F238E27FC236}">
                <a16:creationId xmlns:a16="http://schemas.microsoft.com/office/drawing/2014/main" id="{E2B5B824-F1E4-4ADF-B1C2-3DBA2FC66495}"/>
              </a:ext>
            </a:extLst>
          </p:cNvPr>
          <p:cNvSpPr>
            <a:spLocks noGrp="1"/>
          </p:cNvSpPr>
          <p:nvPr>
            <p:ph type="body" idx="34" hasCustomPrompt="1"/>
          </p:nvPr>
        </p:nvSpPr>
        <p:spPr>
          <a:xfrm>
            <a:off x="1275346" y="3015916"/>
            <a:ext cx="4371473" cy="478453"/>
          </a:xfrm>
        </p:spPr>
        <p:txBody>
          <a:bodyPr lIns="0" tIns="0" rIns="0" bIns="0" anchor="b">
            <a:normAutofit/>
          </a:bodyPr>
          <a:lstStyle>
            <a:lvl1pPr marL="0" indent="0" algn="l">
              <a:spcBef>
                <a:spcPts val="600"/>
              </a:spcBef>
              <a:buNone/>
              <a:defRPr sz="2000" b="1" i="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Section 1 Title</a:t>
            </a:r>
          </a:p>
        </p:txBody>
      </p:sp>
      <p:sp>
        <p:nvSpPr>
          <p:cNvPr id="30" name="Text Placeholder 2">
            <a:extLst>
              <a:ext uri="{FF2B5EF4-FFF2-40B4-BE49-F238E27FC236}">
                <a16:creationId xmlns:a16="http://schemas.microsoft.com/office/drawing/2014/main" id="{38AB304D-0212-48B1-9FA2-FFFBBA300663}"/>
              </a:ext>
            </a:extLst>
          </p:cNvPr>
          <p:cNvSpPr>
            <a:spLocks noGrp="1"/>
          </p:cNvSpPr>
          <p:nvPr>
            <p:ph type="body" idx="35" hasCustomPrompt="1"/>
          </p:nvPr>
        </p:nvSpPr>
        <p:spPr>
          <a:xfrm>
            <a:off x="6486281" y="3015916"/>
            <a:ext cx="2716437" cy="478800"/>
          </a:xfrm>
        </p:spPr>
        <p:txBody>
          <a:bodyPr lIns="0" tIns="0" rIns="0" bIns="0" anchor="b">
            <a:normAutofit/>
          </a:bodyPr>
          <a:lstStyle>
            <a:lvl1pPr marL="0" marR="0" indent="0" algn="l" defTabSz="914400" rtl="0" eaLnBrk="1" fontAlgn="auto" latinLnBrk="0" hangingPunct="1">
              <a:lnSpc>
                <a:spcPct val="90000"/>
              </a:lnSpc>
              <a:spcBef>
                <a:spcPts val="600"/>
              </a:spcBef>
              <a:spcAft>
                <a:spcPts val="0"/>
              </a:spcAft>
              <a:buClrTx/>
              <a:buSzTx/>
              <a:buFont typeface="Arial" panose="020B0604020202020204" pitchFamily="34" charset="0"/>
              <a:buNone/>
              <a:tabLst/>
              <a:defRPr sz="2000" b="1" i="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Section 2 Title</a:t>
            </a:r>
          </a:p>
        </p:txBody>
      </p:sp>
      <p:sp>
        <p:nvSpPr>
          <p:cNvPr id="22" name="Text Placeholder 2">
            <a:extLst>
              <a:ext uri="{FF2B5EF4-FFF2-40B4-BE49-F238E27FC236}">
                <a16:creationId xmlns:a16="http://schemas.microsoft.com/office/drawing/2014/main" id="{CADBF3A0-15C9-427F-8FD2-15ED840D4E0D}"/>
              </a:ext>
            </a:extLst>
          </p:cNvPr>
          <p:cNvSpPr>
            <a:spLocks noGrp="1"/>
          </p:cNvSpPr>
          <p:nvPr>
            <p:ph type="body" idx="13"/>
          </p:nvPr>
        </p:nvSpPr>
        <p:spPr>
          <a:xfrm>
            <a:off x="1275345" y="3585385"/>
            <a:ext cx="4371473" cy="2214444"/>
          </a:xfrm>
        </p:spPr>
        <p:txBody>
          <a:bodyPr lIns="0" tIns="0" rIns="0" bIns="0" anchor="t" anchorCtr="0">
            <a:normAutofit/>
          </a:bodyPr>
          <a:lstStyle>
            <a:lvl1pPr marL="216000" indent="-216000">
              <a:spcBef>
                <a:spcPts val="600"/>
              </a:spcBef>
              <a:buClr>
                <a:schemeClr val="bg1"/>
              </a:buClr>
              <a:buFont typeface="Wingdings" panose="05000000000000000000" pitchFamily="2" charset="2"/>
              <a:buChar char="§"/>
              <a:defRPr sz="1400" b="0" i="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7" name="Text Placeholder 2">
            <a:extLst>
              <a:ext uri="{FF2B5EF4-FFF2-40B4-BE49-F238E27FC236}">
                <a16:creationId xmlns:a16="http://schemas.microsoft.com/office/drawing/2014/main" id="{262C7EF8-2FB4-4ED0-A661-3328AF0A0220}"/>
              </a:ext>
            </a:extLst>
          </p:cNvPr>
          <p:cNvSpPr>
            <a:spLocks noGrp="1"/>
          </p:cNvSpPr>
          <p:nvPr>
            <p:ph type="body" idx="1"/>
          </p:nvPr>
        </p:nvSpPr>
        <p:spPr>
          <a:xfrm>
            <a:off x="6959600" y="1979605"/>
            <a:ext cx="4412151" cy="1006331"/>
          </a:xfrm>
        </p:spPr>
        <p:txBody>
          <a:bodyPr lIns="0" tIns="0" rIns="0" bIns="0" anchor="t" anchorCtr="0">
            <a:normAutofit/>
          </a:bodyPr>
          <a:lstStyle>
            <a:lvl1pPr marL="0" indent="0">
              <a:buNone/>
              <a:defRPr sz="1800" b="1" i="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32" name="Text Placeholder 2">
            <a:extLst>
              <a:ext uri="{FF2B5EF4-FFF2-40B4-BE49-F238E27FC236}">
                <a16:creationId xmlns:a16="http://schemas.microsoft.com/office/drawing/2014/main" id="{8A0F49E4-92A1-4E95-B557-32CC712F2097}"/>
              </a:ext>
            </a:extLst>
          </p:cNvPr>
          <p:cNvSpPr>
            <a:spLocks noGrp="1"/>
          </p:cNvSpPr>
          <p:nvPr>
            <p:ph type="body" idx="36"/>
          </p:nvPr>
        </p:nvSpPr>
        <p:spPr>
          <a:xfrm>
            <a:off x="6486281" y="3585385"/>
            <a:ext cx="4865932" cy="2214444"/>
          </a:xfrm>
        </p:spPr>
        <p:txBody>
          <a:bodyPr lIns="0" tIns="0" rIns="0" bIns="0" anchor="t" anchorCtr="0">
            <a:normAutofit/>
          </a:bodyPr>
          <a:lstStyle>
            <a:lvl1pPr marL="216000" indent="-216000">
              <a:spcBef>
                <a:spcPts val="600"/>
              </a:spcBef>
              <a:buClr>
                <a:schemeClr val="accent1"/>
              </a:buClr>
              <a:buFont typeface="Wingdings" panose="05000000000000000000" pitchFamily="2" charset="2"/>
              <a:buChar char="§"/>
              <a:defRPr sz="1400" b="0" i="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4" name="Rectangle 11" descr="Rectangle shape">
            <a:extLst>
              <a:ext uri="{FF2B5EF4-FFF2-40B4-BE49-F238E27FC236}">
                <a16:creationId xmlns:a16="http://schemas.microsoft.com/office/drawing/2014/main" id="{5E384AC3-A3B2-41AF-859D-A91319695A80}"/>
              </a:ext>
            </a:extLst>
          </p:cNvPr>
          <p:cNvSpPr/>
          <p:nvPr userDrawn="1"/>
        </p:nvSpPr>
        <p:spPr>
          <a:xfrm>
            <a:off x="-1" y="1593587"/>
            <a:ext cx="10285886"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3686041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9DC30695-97E1-4601-8C7B-961D69628644}"/>
              </a:ext>
            </a:extLst>
          </p:cNvPr>
          <p:cNvSpPr/>
          <p:nvPr userDrawn="1"/>
        </p:nvSpPr>
        <p:spPr>
          <a:xfrm>
            <a:off x="0" y="1581912"/>
            <a:ext cx="12192000" cy="5276088"/>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Date Placeholder 2">
            <a:extLst>
              <a:ext uri="{FF2B5EF4-FFF2-40B4-BE49-F238E27FC236}">
                <a16:creationId xmlns:a16="http://schemas.microsoft.com/office/drawing/2014/main" id="{221790C1-778D-449B-9C8D-C9FC1B327D01}"/>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FFFF8FD5-F70C-4F63-B90E-47DD23FC01C3}"/>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B0E5E539-C700-4989-957A-EA3BAAC4B6C9}"/>
              </a:ext>
            </a:extLst>
          </p:cNvPr>
          <p:cNvSpPr>
            <a:spLocks noGrp="1"/>
          </p:cNvSpPr>
          <p:nvPr>
            <p:ph type="sldNum" sz="quarter" idx="12"/>
          </p:nvPr>
        </p:nvSpPr>
        <p:spPr/>
        <p:txBody>
          <a:bodyPr/>
          <a:lstStyle/>
          <a:p>
            <a:fld id="{D9BB3731-526F-4638-85F8-715D717FFC12}" type="slidenum">
              <a:rPr lang="en-US" noProof="0" smtClean="0"/>
              <a:pPr/>
              <a:t>‹#›</a:t>
            </a:fld>
            <a:endParaRPr lang="en-US" noProof="0" dirty="0"/>
          </a:p>
        </p:txBody>
      </p:sp>
      <p:sp>
        <p:nvSpPr>
          <p:cNvPr id="6" name="Rectangle 5">
            <a:extLst>
              <a:ext uri="{FF2B5EF4-FFF2-40B4-BE49-F238E27FC236}">
                <a16:creationId xmlns:a16="http://schemas.microsoft.com/office/drawing/2014/main" id="{D69B2652-8511-4839-BEE4-52E3C2B884D9}"/>
              </a:ext>
            </a:extLst>
          </p:cNvPr>
          <p:cNvSpPr/>
          <p:nvPr userDrawn="1"/>
        </p:nvSpPr>
        <p:spPr>
          <a:xfrm>
            <a:off x="11352213" y="6246908"/>
            <a:ext cx="839787"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Title 1">
            <a:extLst>
              <a:ext uri="{FF2B5EF4-FFF2-40B4-BE49-F238E27FC236}">
                <a16:creationId xmlns:a16="http://schemas.microsoft.com/office/drawing/2014/main" id="{58EFAFB9-41FD-471B-8C26-B5481B74C36E}"/>
              </a:ext>
            </a:extLst>
          </p:cNvPr>
          <p:cNvSpPr>
            <a:spLocks noGrp="1"/>
          </p:cNvSpPr>
          <p:nvPr>
            <p:ph type="title" hasCustomPrompt="1"/>
          </p:nvPr>
        </p:nvSpPr>
        <p:spPr>
          <a:xfrm>
            <a:off x="3256085" y="797157"/>
            <a:ext cx="5679831" cy="619448"/>
          </a:xfrm>
        </p:spPr>
        <p:txBody>
          <a:bodyPr lIns="0" tIns="0" rIns="0" bIns="0" anchor="b" anchorCtr="0">
            <a:normAutofit/>
          </a:bodyPr>
          <a:lstStyle>
            <a:lvl1pPr marL="0" algn="ctr" defTabSz="914400" rtl="0" eaLnBrk="1" latinLnBrk="0" hangingPunct="1">
              <a:lnSpc>
                <a:spcPct val="90000"/>
              </a:lnSpc>
              <a:spcBef>
                <a:spcPct val="0"/>
              </a:spcBef>
              <a:buNone/>
              <a:defRPr lang="ru-RU" sz="3600" b="1" kern="1200" dirty="0">
                <a:solidFill>
                  <a:schemeClr val="tx1"/>
                </a:solidFill>
                <a:latin typeface="+mj-lt"/>
                <a:ea typeface="+mj-ea"/>
                <a:cs typeface="+mj-cs"/>
              </a:defRPr>
            </a:lvl1pPr>
          </a:lstStyle>
          <a:p>
            <a:r>
              <a:rPr lang="en-US" noProof="0"/>
              <a:t>CLICK TO EDIT</a:t>
            </a:r>
          </a:p>
        </p:txBody>
      </p:sp>
      <p:sp>
        <p:nvSpPr>
          <p:cNvPr id="12" name="Picture Placeholder 13">
            <a:extLst>
              <a:ext uri="{FF2B5EF4-FFF2-40B4-BE49-F238E27FC236}">
                <a16:creationId xmlns:a16="http://schemas.microsoft.com/office/drawing/2014/main" id="{EE15F6C3-281B-4328-BDB8-4C898228A1B0}"/>
              </a:ext>
            </a:extLst>
          </p:cNvPr>
          <p:cNvSpPr>
            <a:spLocks noGrp="1"/>
          </p:cNvSpPr>
          <p:nvPr>
            <p:ph type="pic" sz="quarter" idx="16"/>
          </p:nvPr>
        </p:nvSpPr>
        <p:spPr>
          <a:xfrm>
            <a:off x="839788" y="774398"/>
            <a:ext cx="2331720" cy="539496"/>
          </a:xfrm>
          <a:ln>
            <a:noFill/>
          </a:ln>
        </p:spPr>
        <p:txBody>
          <a:bodyPr anchor="ctr" anchorCtr="0">
            <a:noAutofit/>
          </a:bodyPr>
          <a:lstStyle>
            <a:lvl1pPr marL="0" indent="0" algn="ctr">
              <a:buNone/>
              <a:defRPr sz="1400">
                <a:solidFill>
                  <a:schemeClr val="tx1"/>
                </a:solidFill>
              </a:defRPr>
            </a:lvl1pPr>
          </a:lstStyle>
          <a:p>
            <a:r>
              <a:rPr lang="en-US" noProof="0"/>
              <a:t>Click icon to add picture</a:t>
            </a:r>
            <a:endParaRPr lang="en-US" noProof="0" dirty="0"/>
          </a:p>
        </p:txBody>
      </p:sp>
      <p:cxnSp>
        <p:nvCxnSpPr>
          <p:cNvPr id="7" name="Straight Arrow Connector 6">
            <a:extLst>
              <a:ext uri="{FF2B5EF4-FFF2-40B4-BE49-F238E27FC236}">
                <a16:creationId xmlns:a16="http://schemas.microsoft.com/office/drawing/2014/main" id="{D97EC15B-6ADB-43E7-8D3D-9CA1B60F918F}"/>
              </a:ext>
            </a:extLst>
          </p:cNvPr>
          <p:cNvCxnSpPr/>
          <p:nvPr userDrawn="1"/>
        </p:nvCxnSpPr>
        <p:spPr>
          <a:xfrm>
            <a:off x="-1" y="4642338"/>
            <a:ext cx="11731752" cy="0"/>
          </a:xfrm>
          <a:prstGeom prst="straightConnector1">
            <a:avLst/>
          </a:prstGeom>
          <a:ln w="190500">
            <a:tailEnd type="stealth"/>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D26D8E99-1988-42A8-9F1C-95B986DC31E3}"/>
              </a:ext>
            </a:extLst>
          </p:cNvPr>
          <p:cNvCxnSpPr>
            <a:cxnSpLocks/>
          </p:cNvCxnSpPr>
          <p:nvPr userDrawn="1"/>
        </p:nvCxnSpPr>
        <p:spPr>
          <a:xfrm rot="16200000">
            <a:off x="3649981" y="4411980"/>
            <a:ext cx="4892040" cy="0"/>
          </a:xfrm>
          <a:prstGeom prst="straightConnector1">
            <a:avLst/>
          </a:prstGeom>
          <a:ln w="190500">
            <a:tailEnd type="stealth"/>
          </a:ln>
        </p:spPr>
        <p:style>
          <a:lnRef idx="1">
            <a:schemeClr val="accent1"/>
          </a:lnRef>
          <a:fillRef idx="0">
            <a:schemeClr val="accent1"/>
          </a:fillRef>
          <a:effectRef idx="0">
            <a:schemeClr val="accent1"/>
          </a:effectRef>
          <a:fontRef idx="minor">
            <a:schemeClr val="tx1"/>
          </a:fontRef>
        </p:style>
      </p:cxnSp>
      <p:sp>
        <p:nvSpPr>
          <p:cNvPr id="19" name="Picture Placeholder 11" descr="Competitors logos quadrant">
            <a:extLst>
              <a:ext uri="{FF2B5EF4-FFF2-40B4-BE49-F238E27FC236}">
                <a16:creationId xmlns:a16="http://schemas.microsoft.com/office/drawing/2014/main" id="{9E7B5F5C-D6CB-40DA-9AEA-4945FD67068A}"/>
              </a:ext>
            </a:extLst>
          </p:cNvPr>
          <p:cNvSpPr>
            <a:spLocks noGrp="1"/>
          </p:cNvSpPr>
          <p:nvPr>
            <p:ph type="pic" sz="quarter" idx="39" hasCustomPrompt="1"/>
          </p:nvPr>
        </p:nvSpPr>
        <p:spPr>
          <a:xfrm>
            <a:off x="3930305" y="2948388"/>
            <a:ext cx="1772153" cy="777240"/>
          </a:xfrm>
          <a:solidFill>
            <a:schemeClr val="bg1">
              <a:alpha val="50000"/>
            </a:schemeClr>
          </a:solidFill>
        </p:spPr>
        <p:txBody>
          <a:bodyPr anchor="ctr" anchorCtr="0">
            <a:noAutofit/>
          </a:bodyPr>
          <a:lstStyle>
            <a:lvl1pPr marL="0" indent="0" algn="ctr">
              <a:buNone/>
              <a:defRPr sz="2000" i="0">
                <a:solidFill>
                  <a:schemeClr val="tx1"/>
                </a:solidFill>
              </a:defRPr>
            </a:lvl1pPr>
          </a:lstStyle>
          <a:p>
            <a:r>
              <a:rPr lang="en-US" noProof="0" dirty="0"/>
              <a:t>Competitor 2</a:t>
            </a:r>
          </a:p>
          <a:p>
            <a:r>
              <a:rPr lang="en-US" noProof="0" dirty="0"/>
              <a:t>Logo</a:t>
            </a:r>
          </a:p>
        </p:txBody>
      </p:sp>
      <p:sp>
        <p:nvSpPr>
          <p:cNvPr id="20" name="Picture Placeholder 11" descr="Competitors logos quadrant">
            <a:extLst>
              <a:ext uri="{FF2B5EF4-FFF2-40B4-BE49-F238E27FC236}">
                <a16:creationId xmlns:a16="http://schemas.microsoft.com/office/drawing/2014/main" id="{5E7FCEE1-8543-48D2-92BF-C15B856518F7}"/>
              </a:ext>
            </a:extLst>
          </p:cNvPr>
          <p:cNvSpPr>
            <a:spLocks noGrp="1"/>
          </p:cNvSpPr>
          <p:nvPr>
            <p:ph type="pic" sz="quarter" idx="40" hasCustomPrompt="1"/>
          </p:nvPr>
        </p:nvSpPr>
        <p:spPr>
          <a:xfrm>
            <a:off x="872933" y="2218387"/>
            <a:ext cx="1655064" cy="777240"/>
          </a:xfrm>
          <a:solidFill>
            <a:schemeClr val="bg1">
              <a:alpha val="50000"/>
            </a:schemeClr>
          </a:solidFill>
        </p:spPr>
        <p:txBody>
          <a:bodyPr anchor="ctr" anchorCtr="0">
            <a:noAutofit/>
          </a:bodyPr>
          <a:lstStyle>
            <a:lvl1pPr marL="0" indent="0" algn="ctr">
              <a:buNone/>
              <a:defRPr sz="2000" i="0">
                <a:solidFill>
                  <a:schemeClr val="tx1"/>
                </a:solidFill>
              </a:defRPr>
            </a:lvl1pPr>
          </a:lstStyle>
          <a:p>
            <a:r>
              <a:rPr lang="en-US" noProof="0" dirty="0"/>
              <a:t>Competitor 1</a:t>
            </a:r>
          </a:p>
          <a:p>
            <a:r>
              <a:rPr lang="en-US" noProof="0" dirty="0"/>
              <a:t>Logo</a:t>
            </a:r>
          </a:p>
        </p:txBody>
      </p:sp>
      <p:sp>
        <p:nvSpPr>
          <p:cNvPr id="21" name="Picture Placeholder 11" descr="Competitors logos quadrant">
            <a:extLst>
              <a:ext uri="{FF2B5EF4-FFF2-40B4-BE49-F238E27FC236}">
                <a16:creationId xmlns:a16="http://schemas.microsoft.com/office/drawing/2014/main" id="{F1D6EC72-CD23-4FB2-B57B-639BD1321824}"/>
              </a:ext>
            </a:extLst>
          </p:cNvPr>
          <p:cNvSpPr>
            <a:spLocks noGrp="1"/>
          </p:cNvSpPr>
          <p:nvPr>
            <p:ph type="pic" sz="quarter" idx="41" hasCustomPrompt="1"/>
          </p:nvPr>
        </p:nvSpPr>
        <p:spPr>
          <a:xfrm>
            <a:off x="2521461" y="4889390"/>
            <a:ext cx="1772153" cy="777240"/>
          </a:xfrm>
          <a:solidFill>
            <a:schemeClr val="bg1">
              <a:alpha val="50000"/>
            </a:schemeClr>
          </a:solidFill>
        </p:spPr>
        <p:txBody>
          <a:bodyPr anchor="ctr" anchorCtr="0">
            <a:noAutofit/>
          </a:bodyPr>
          <a:lstStyle>
            <a:lvl1pPr marL="0" indent="0" algn="ctr">
              <a:buNone/>
              <a:defRPr sz="2000" i="0">
                <a:solidFill>
                  <a:schemeClr val="tx1"/>
                </a:solidFill>
              </a:defRPr>
            </a:lvl1pPr>
          </a:lstStyle>
          <a:p>
            <a:r>
              <a:rPr lang="en-US" noProof="0" dirty="0"/>
              <a:t>Competitor 3</a:t>
            </a:r>
          </a:p>
          <a:p>
            <a:r>
              <a:rPr lang="en-US" noProof="0" dirty="0"/>
              <a:t>Logo</a:t>
            </a:r>
          </a:p>
        </p:txBody>
      </p:sp>
      <p:sp>
        <p:nvSpPr>
          <p:cNvPr id="23" name="Picture Placeholder 11" descr="Competitors logos quadrant">
            <a:extLst>
              <a:ext uri="{FF2B5EF4-FFF2-40B4-BE49-F238E27FC236}">
                <a16:creationId xmlns:a16="http://schemas.microsoft.com/office/drawing/2014/main" id="{9ECFB104-72C8-4C8F-9892-D63C32BDB4C4}"/>
              </a:ext>
            </a:extLst>
          </p:cNvPr>
          <p:cNvSpPr>
            <a:spLocks noGrp="1"/>
          </p:cNvSpPr>
          <p:nvPr>
            <p:ph type="pic" sz="quarter" idx="42" hasCustomPrompt="1"/>
          </p:nvPr>
        </p:nvSpPr>
        <p:spPr>
          <a:xfrm>
            <a:off x="6829546" y="2770168"/>
            <a:ext cx="1772153" cy="777240"/>
          </a:xfrm>
          <a:solidFill>
            <a:schemeClr val="bg1">
              <a:alpha val="50000"/>
            </a:schemeClr>
          </a:solidFill>
        </p:spPr>
        <p:txBody>
          <a:bodyPr anchor="ctr" anchorCtr="0">
            <a:noAutofit/>
          </a:bodyPr>
          <a:lstStyle>
            <a:lvl1pPr marL="0" indent="0" algn="ctr">
              <a:buNone/>
              <a:defRPr sz="2000" i="0">
                <a:solidFill>
                  <a:schemeClr val="tx1"/>
                </a:solidFill>
              </a:defRPr>
            </a:lvl1pPr>
          </a:lstStyle>
          <a:p>
            <a:r>
              <a:rPr lang="en-US" noProof="0" dirty="0"/>
              <a:t>Competitor 4</a:t>
            </a:r>
          </a:p>
          <a:p>
            <a:r>
              <a:rPr lang="en-US" noProof="0" dirty="0"/>
              <a:t>Logo</a:t>
            </a:r>
          </a:p>
        </p:txBody>
      </p:sp>
      <p:sp>
        <p:nvSpPr>
          <p:cNvPr id="24" name="Picture Placeholder 11" descr="Competitors logos quadrant">
            <a:extLst>
              <a:ext uri="{FF2B5EF4-FFF2-40B4-BE49-F238E27FC236}">
                <a16:creationId xmlns:a16="http://schemas.microsoft.com/office/drawing/2014/main" id="{EB1BE7C2-D7E1-44FC-9E2F-07D83234A287}"/>
              </a:ext>
            </a:extLst>
          </p:cNvPr>
          <p:cNvSpPr>
            <a:spLocks noGrp="1"/>
          </p:cNvSpPr>
          <p:nvPr>
            <p:ph type="pic" sz="quarter" idx="43" hasCustomPrompt="1"/>
          </p:nvPr>
        </p:nvSpPr>
        <p:spPr>
          <a:xfrm>
            <a:off x="6496986" y="5026288"/>
            <a:ext cx="1772153" cy="777240"/>
          </a:xfrm>
          <a:solidFill>
            <a:schemeClr val="bg1">
              <a:alpha val="50000"/>
            </a:schemeClr>
          </a:solidFill>
        </p:spPr>
        <p:txBody>
          <a:bodyPr anchor="ctr" anchorCtr="0">
            <a:noAutofit/>
          </a:bodyPr>
          <a:lstStyle>
            <a:lvl1pPr marL="0" indent="0" algn="ctr">
              <a:buNone/>
              <a:defRPr sz="2000" i="0">
                <a:solidFill>
                  <a:schemeClr val="tx1"/>
                </a:solidFill>
              </a:defRPr>
            </a:lvl1pPr>
          </a:lstStyle>
          <a:p>
            <a:r>
              <a:rPr lang="en-US" noProof="0" dirty="0"/>
              <a:t>Competitor 5</a:t>
            </a:r>
          </a:p>
          <a:p>
            <a:r>
              <a:rPr lang="en-US" noProof="0" dirty="0"/>
              <a:t>Logo</a:t>
            </a:r>
          </a:p>
        </p:txBody>
      </p:sp>
      <p:sp>
        <p:nvSpPr>
          <p:cNvPr id="25" name="Picture Placeholder 11" descr="Competitors logos quadrant">
            <a:extLst>
              <a:ext uri="{FF2B5EF4-FFF2-40B4-BE49-F238E27FC236}">
                <a16:creationId xmlns:a16="http://schemas.microsoft.com/office/drawing/2014/main" id="{CC78793E-2DD2-4C95-911F-5128AE36DF8B}"/>
              </a:ext>
            </a:extLst>
          </p:cNvPr>
          <p:cNvSpPr>
            <a:spLocks noGrp="1"/>
          </p:cNvSpPr>
          <p:nvPr>
            <p:ph type="pic" sz="quarter" idx="44" hasCustomPrompt="1"/>
          </p:nvPr>
        </p:nvSpPr>
        <p:spPr>
          <a:xfrm>
            <a:off x="9571158" y="5289302"/>
            <a:ext cx="1772153" cy="777240"/>
          </a:xfrm>
          <a:solidFill>
            <a:schemeClr val="bg1">
              <a:alpha val="50000"/>
            </a:schemeClr>
          </a:solidFill>
        </p:spPr>
        <p:txBody>
          <a:bodyPr anchor="ctr" anchorCtr="0">
            <a:noAutofit/>
          </a:bodyPr>
          <a:lstStyle>
            <a:lvl1pPr marL="0" indent="0" algn="ctr">
              <a:buNone/>
              <a:defRPr sz="2000" i="0">
                <a:solidFill>
                  <a:schemeClr val="tx1"/>
                </a:solidFill>
              </a:defRPr>
            </a:lvl1pPr>
          </a:lstStyle>
          <a:p>
            <a:r>
              <a:rPr lang="en-US" noProof="0" dirty="0"/>
              <a:t>Competitor 6</a:t>
            </a:r>
          </a:p>
          <a:p>
            <a:r>
              <a:rPr lang="en-US" noProof="0" dirty="0"/>
              <a:t>Logo</a:t>
            </a:r>
          </a:p>
        </p:txBody>
      </p:sp>
      <p:sp>
        <p:nvSpPr>
          <p:cNvPr id="26" name="Text Placeholder 7">
            <a:extLst>
              <a:ext uri="{FF2B5EF4-FFF2-40B4-BE49-F238E27FC236}">
                <a16:creationId xmlns:a16="http://schemas.microsoft.com/office/drawing/2014/main" id="{242F0CC5-5779-42DA-8794-6726B62CC769}"/>
              </a:ext>
            </a:extLst>
          </p:cNvPr>
          <p:cNvSpPr>
            <a:spLocks noGrp="1"/>
          </p:cNvSpPr>
          <p:nvPr>
            <p:ph type="body" sz="quarter" idx="46" hasCustomPrompt="1"/>
          </p:nvPr>
        </p:nvSpPr>
        <p:spPr>
          <a:xfrm>
            <a:off x="788628" y="4089581"/>
            <a:ext cx="2741612" cy="248888"/>
          </a:xfrm>
        </p:spPr>
        <p:txBody>
          <a:bodyPr>
            <a:noAutofit/>
          </a:bodyPr>
          <a:lstStyle>
            <a:lvl1pPr marL="0" indent="0">
              <a:buNone/>
              <a:defRPr sz="1400" b="1">
                <a:solidFill>
                  <a:schemeClr val="tx1"/>
                </a:solidFill>
              </a:defRPr>
            </a:lvl1pPr>
            <a:lvl2pPr marL="457200" indent="0">
              <a:buNone/>
              <a:defRPr sz="1200" b="1"/>
            </a:lvl2pPr>
            <a:lvl3pPr>
              <a:defRPr sz="1200" b="1"/>
            </a:lvl3pPr>
            <a:lvl4pPr>
              <a:defRPr sz="1200" b="1"/>
            </a:lvl4pPr>
            <a:lvl5pPr>
              <a:defRPr sz="1200" b="1"/>
            </a:lvl5pPr>
          </a:lstStyle>
          <a:p>
            <a:pPr lvl="0"/>
            <a:r>
              <a:rPr lang="en-US" noProof="0"/>
              <a:t>More expensive</a:t>
            </a:r>
          </a:p>
        </p:txBody>
      </p:sp>
      <p:sp>
        <p:nvSpPr>
          <p:cNvPr id="31" name="Text Placeholder 7">
            <a:extLst>
              <a:ext uri="{FF2B5EF4-FFF2-40B4-BE49-F238E27FC236}">
                <a16:creationId xmlns:a16="http://schemas.microsoft.com/office/drawing/2014/main" id="{A1687596-F4AA-47A2-B151-DE1D2D317A9F}"/>
              </a:ext>
            </a:extLst>
          </p:cNvPr>
          <p:cNvSpPr>
            <a:spLocks noGrp="1"/>
          </p:cNvSpPr>
          <p:nvPr>
            <p:ph type="body" sz="quarter" idx="47" hasCustomPrompt="1"/>
          </p:nvPr>
        </p:nvSpPr>
        <p:spPr>
          <a:xfrm>
            <a:off x="8730592" y="4089581"/>
            <a:ext cx="2741612" cy="248888"/>
          </a:xfrm>
        </p:spPr>
        <p:txBody>
          <a:bodyPr>
            <a:noAutofit/>
          </a:bodyPr>
          <a:lstStyle>
            <a:lvl1pPr marL="0" indent="0" algn="r">
              <a:buNone/>
              <a:defRPr sz="1400" b="1">
                <a:solidFill>
                  <a:schemeClr val="tx1"/>
                </a:solidFill>
              </a:defRPr>
            </a:lvl1pPr>
            <a:lvl2pPr marL="457200" indent="0">
              <a:buNone/>
              <a:defRPr sz="1200" b="1"/>
            </a:lvl2pPr>
            <a:lvl3pPr>
              <a:defRPr sz="1200" b="1"/>
            </a:lvl3pPr>
            <a:lvl4pPr>
              <a:defRPr sz="1200" b="1"/>
            </a:lvl4pPr>
            <a:lvl5pPr>
              <a:defRPr sz="1200" b="1"/>
            </a:lvl5pPr>
          </a:lstStyle>
          <a:p>
            <a:pPr lvl="0"/>
            <a:r>
              <a:rPr lang="en-US" noProof="0"/>
              <a:t>Less expensive</a:t>
            </a:r>
          </a:p>
        </p:txBody>
      </p:sp>
      <p:sp>
        <p:nvSpPr>
          <p:cNvPr id="33" name="Text Placeholder 7">
            <a:extLst>
              <a:ext uri="{FF2B5EF4-FFF2-40B4-BE49-F238E27FC236}">
                <a16:creationId xmlns:a16="http://schemas.microsoft.com/office/drawing/2014/main" id="{70B300A8-8F26-4803-B75B-4109631B8AD7}"/>
              </a:ext>
            </a:extLst>
          </p:cNvPr>
          <p:cNvSpPr>
            <a:spLocks noGrp="1"/>
          </p:cNvSpPr>
          <p:nvPr>
            <p:ph type="body" sz="quarter" idx="48" hasCustomPrompt="1"/>
          </p:nvPr>
        </p:nvSpPr>
        <p:spPr>
          <a:xfrm>
            <a:off x="3716416" y="6208556"/>
            <a:ext cx="2741612" cy="248888"/>
          </a:xfrm>
        </p:spPr>
        <p:txBody>
          <a:bodyPr>
            <a:noAutofit/>
          </a:bodyPr>
          <a:lstStyle>
            <a:lvl1pPr marL="0" indent="0" algn="ctr">
              <a:buNone/>
              <a:defRPr sz="1400" b="1">
                <a:solidFill>
                  <a:schemeClr val="tx1"/>
                </a:solidFill>
              </a:defRPr>
            </a:lvl1pPr>
            <a:lvl2pPr marL="457200" indent="0">
              <a:buNone/>
              <a:defRPr sz="1200" b="1"/>
            </a:lvl2pPr>
            <a:lvl3pPr>
              <a:defRPr sz="1200" b="1"/>
            </a:lvl3pPr>
            <a:lvl4pPr>
              <a:defRPr sz="1200" b="1"/>
            </a:lvl4pPr>
            <a:lvl5pPr>
              <a:defRPr sz="1200" b="1"/>
            </a:lvl5pPr>
          </a:lstStyle>
          <a:p>
            <a:pPr lvl="0"/>
            <a:r>
              <a:rPr lang="en-US" noProof="0"/>
              <a:t>Less convenient</a:t>
            </a:r>
          </a:p>
        </p:txBody>
      </p:sp>
      <p:sp>
        <p:nvSpPr>
          <p:cNvPr id="34" name="Text Placeholder 7">
            <a:extLst>
              <a:ext uri="{FF2B5EF4-FFF2-40B4-BE49-F238E27FC236}">
                <a16:creationId xmlns:a16="http://schemas.microsoft.com/office/drawing/2014/main" id="{652D52EF-59ED-4ADC-B2F9-DFFB875F5A5F}"/>
              </a:ext>
            </a:extLst>
          </p:cNvPr>
          <p:cNvSpPr>
            <a:spLocks noGrp="1"/>
          </p:cNvSpPr>
          <p:nvPr>
            <p:ph type="body" sz="quarter" idx="49" hasCustomPrompt="1"/>
          </p:nvPr>
        </p:nvSpPr>
        <p:spPr>
          <a:xfrm>
            <a:off x="3716416" y="1876140"/>
            <a:ext cx="2741612" cy="248888"/>
          </a:xfrm>
        </p:spPr>
        <p:txBody>
          <a:bodyPr>
            <a:noAutofit/>
          </a:bodyPr>
          <a:lstStyle>
            <a:lvl1pPr marL="0" indent="0" algn="ctr">
              <a:buNone/>
              <a:defRPr sz="1400" b="1">
                <a:solidFill>
                  <a:schemeClr val="tx1"/>
                </a:solidFill>
              </a:defRPr>
            </a:lvl1pPr>
            <a:lvl2pPr marL="457200" indent="0">
              <a:buNone/>
              <a:defRPr sz="1200" b="1"/>
            </a:lvl2pPr>
            <a:lvl3pPr>
              <a:defRPr sz="1200" b="1"/>
            </a:lvl3pPr>
            <a:lvl4pPr>
              <a:defRPr sz="1200" b="1"/>
            </a:lvl4pPr>
            <a:lvl5pPr>
              <a:defRPr sz="1200" b="1"/>
            </a:lvl5pPr>
          </a:lstStyle>
          <a:p>
            <a:pPr lvl="0"/>
            <a:r>
              <a:rPr lang="en-US" noProof="0"/>
              <a:t>More convenient</a:t>
            </a:r>
          </a:p>
        </p:txBody>
      </p:sp>
      <p:sp>
        <p:nvSpPr>
          <p:cNvPr id="35" name="Picture Placeholder 13">
            <a:extLst>
              <a:ext uri="{FF2B5EF4-FFF2-40B4-BE49-F238E27FC236}">
                <a16:creationId xmlns:a16="http://schemas.microsoft.com/office/drawing/2014/main" id="{2126427F-C54E-4B7F-9641-938D9541923F}"/>
              </a:ext>
            </a:extLst>
          </p:cNvPr>
          <p:cNvSpPr>
            <a:spLocks noGrp="1"/>
          </p:cNvSpPr>
          <p:nvPr>
            <p:ph type="pic" sz="quarter" idx="50"/>
          </p:nvPr>
        </p:nvSpPr>
        <p:spPr>
          <a:xfrm>
            <a:off x="9013409" y="1981647"/>
            <a:ext cx="2331720" cy="539496"/>
          </a:xfrm>
          <a:solidFill>
            <a:schemeClr val="bg1"/>
          </a:solidFill>
          <a:ln>
            <a:noFill/>
          </a:ln>
        </p:spPr>
        <p:txBody>
          <a:bodyPr anchor="ctr" anchorCtr="0">
            <a:noAutofit/>
          </a:bodyPr>
          <a:lstStyle>
            <a:lvl1pPr marL="0" indent="0" algn="ctr">
              <a:buNone/>
              <a:defRPr sz="1400">
                <a:solidFill>
                  <a:schemeClr val="tx1"/>
                </a:solidFill>
              </a:defRPr>
            </a:lvl1pPr>
          </a:lstStyle>
          <a:p>
            <a:r>
              <a:rPr lang="en-US" noProof="0"/>
              <a:t>Click icon to add picture</a:t>
            </a:r>
            <a:endParaRPr lang="en-US" noProof="0" dirty="0"/>
          </a:p>
        </p:txBody>
      </p:sp>
    </p:spTree>
    <p:extLst>
      <p:ext uri="{BB962C8B-B14F-4D97-AF65-F5344CB8AC3E}">
        <p14:creationId xmlns:p14="http://schemas.microsoft.com/office/powerpoint/2010/main" val="24786408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ree Steps Content Layout">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BE1BF711-AD1E-4C2A-92AA-123A8E0CCD99}"/>
              </a:ext>
            </a:extLst>
          </p:cNvPr>
          <p:cNvSpPr>
            <a:spLocks noGrp="1"/>
          </p:cNvSpPr>
          <p:nvPr>
            <p:ph type="title" hasCustomPrompt="1"/>
          </p:nvPr>
        </p:nvSpPr>
        <p:spPr>
          <a:xfrm>
            <a:off x="838200" y="1506660"/>
            <a:ext cx="6121400" cy="761540"/>
          </a:xfrm>
        </p:spPr>
        <p:txBody>
          <a:bodyPr lIns="0" tIns="0" rIns="0" bIns="0" anchor="b" anchorCtr="0">
            <a:normAutofit/>
          </a:bodyPr>
          <a:lstStyle>
            <a:lvl1pPr>
              <a:defRPr sz="3600" b="1"/>
            </a:lvl1pPr>
          </a:lstStyle>
          <a:p>
            <a:r>
              <a:rPr lang="en-US" noProof="0"/>
              <a:t>CLICK TO EDIT</a:t>
            </a:r>
          </a:p>
        </p:txBody>
      </p:sp>
      <p:sp>
        <p:nvSpPr>
          <p:cNvPr id="18" name="Rectangle 17">
            <a:extLst>
              <a:ext uri="{FF2B5EF4-FFF2-40B4-BE49-F238E27FC236}">
                <a16:creationId xmlns:a16="http://schemas.microsoft.com/office/drawing/2014/main" id="{9DC30695-97E1-4601-8C7B-961D69628644}"/>
              </a:ext>
            </a:extLst>
          </p:cNvPr>
          <p:cNvSpPr/>
          <p:nvPr userDrawn="1"/>
        </p:nvSpPr>
        <p:spPr>
          <a:xfrm>
            <a:off x="838200" y="3703320"/>
            <a:ext cx="3528000" cy="3154680"/>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Date Placeholder 2">
            <a:extLst>
              <a:ext uri="{FF2B5EF4-FFF2-40B4-BE49-F238E27FC236}">
                <a16:creationId xmlns:a16="http://schemas.microsoft.com/office/drawing/2014/main" id="{221790C1-778D-449B-9C8D-C9FC1B327D01}"/>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FFFF8FD5-F70C-4F63-B90E-47DD23FC01C3}"/>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B0E5E539-C700-4989-957A-EA3BAAC4B6C9}"/>
              </a:ext>
            </a:extLst>
          </p:cNvPr>
          <p:cNvSpPr>
            <a:spLocks noGrp="1"/>
          </p:cNvSpPr>
          <p:nvPr>
            <p:ph type="sldNum" sz="quarter" idx="12"/>
          </p:nvPr>
        </p:nvSpPr>
        <p:spPr/>
        <p:txBody>
          <a:bodyPr/>
          <a:lstStyle/>
          <a:p>
            <a:fld id="{D9BB3731-526F-4638-85F8-715D717FFC12}" type="slidenum">
              <a:rPr lang="en-US" noProof="0" smtClean="0"/>
              <a:pPr/>
              <a:t>‹#›</a:t>
            </a:fld>
            <a:endParaRPr lang="en-US" noProof="0" dirty="0"/>
          </a:p>
        </p:txBody>
      </p:sp>
      <p:sp>
        <p:nvSpPr>
          <p:cNvPr id="6" name="Rectangle 5">
            <a:extLst>
              <a:ext uri="{FF2B5EF4-FFF2-40B4-BE49-F238E27FC236}">
                <a16:creationId xmlns:a16="http://schemas.microsoft.com/office/drawing/2014/main" id="{D69B2652-8511-4839-BEE4-52E3C2B884D9}"/>
              </a:ext>
            </a:extLst>
          </p:cNvPr>
          <p:cNvSpPr/>
          <p:nvPr userDrawn="1"/>
        </p:nvSpPr>
        <p:spPr>
          <a:xfrm>
            <a:off x="11352213" y="6246908"/>
            <a:ext cx="839787"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Picture Placeholder 13">
            <a:extLst>
              <a:ext uri="{FF2B5EF4-FFF2-40B4-BE49-F238E27FC236}">
                <a16:creationId xmlns:a16="http://schemas.microsoft.com/office/drawing/2014/main" id="{EE15F6C3-281B-4328-BDB8-4C898228A1B0}"/>
              </a:ext>
            </a:extLst>
          </p:cNvPr>
          <p:cNvSpPr>
            <a:spLocks noGrp="1"/>
          </p:cNvSpPr>
          <p:nvPr>
            <p:ph type="pic" sz="quarter" idx="16"/>
          </p:nvPr>
        </p:nvSpPr>
        <p:spPr>
          <a:xfrm>
            <a:off x="839788" y="774398"/>
            <a:ext cx="2331720" cy="539496"/>
          </a:xfrm>
          <a:ln>
            <a:noFill/>
          </a:ln>
        </p:spPr>
        <p:txBody>
          <a:bodyPr anchor="ctr" anchorCtr="0">
            <a:noAutofit/>
          </a:bodyPr>
          <a:lstStyle>
            <a:lvl1pPr marL="0" indent="0" algn="ctr">
              <a:buNone/>
              <a:defRPr sz="1400">
                <a:solidFill>
                  <a:schemeClr val="tx1"/>
                </a:solidFill>
              </a:defRPr>
            </a:lvl1pPr>
          </a:lstStyle>
          <a:p>
            <a:r>
              <a:rPr lang="en-US" noProof="0"/>
              <a:t>Click icon to add picture</a:t>
            </a:r>
            <a:endParaRPr lang="en-US" noProof="0" dirty="0"/>
          </a:p>
        </p:txBody>
      </p:sp>
      <p:sp>
        <p:nvSpPr>
          <p:cNvPr id="29" name="Text Placeholder 2">
            <a:extLst>
              <a:ext uri="{FF2B5EF4-FFF2-40B4-BE49-F238E27FC236}">
                <a16:creationId xmlns:a16="http://schemas.microsoft.com/office/drawing/2014/main" id="{E2B5B824-F1E4-4ADF-B1C2-3DBA2FC66495}"/>
              </a:ext>
            </a:extLst>
          </p:cNvPr>
          <p:cNvSpPr>
            <a:spLocks noGrp="1"/>
          </p:cNvSpPr>
          <p:nvPr>
            <p:ph type="body" idx="34" hasCustomPrompt="1"/>
          </p:nvPr>
        </p:nvSpPr>
        <p:spPr>
          <a:xfrm>
            <a:off x="1279896" y="3829204"/>
            <a:ext cx="2737417" cy="478453"/>
          </a:xfrm>
        </p:spPr>
        <p:txBody>
          <a:bodyPr lIns="0" tIns="0" rIns="0" bIns="0" anchor="b">
            <a:normAutofit/>
          </a:bodyPr>
          <a:lstStyle>
            <a:lvl1pPr marL="0" indent="0" algn="l">
              <a:spcBef>
                <a:spcPts val="600"/>
              </a:spcBef>
              <a:buNone/>
              <a:defRPr sz="2000" b="1" i="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Section 1 Title</a:t>
            </a:r>
          </a:p>
        </p:txBody>
      </p:sp>
      <p:sp>
        <p:nvSpPr>
          <p:cNvPr id="22" name="Text Placeholder 2">
            <a:extLst>
              <a:ext uri="{FF2B5EF4-FFF2-40B4-BE49-F238E27FC236}">
                <a16:creationId xmlns:a16="http://schemas.microsoft.com/office/drawing/2014/main" id="{CADBF3A0-15C9-427F-8FD2-15ED840D4E0D}"/>
              </a:ext>
            </a:extLst>
          </p:cNvPr>
          <p:cNvSpPr>
            <a:spLocks noGrp="1"/>
          </p:cNvSpPr>
          <p:nvPr>
            <p:ph type="body" idx="13"/>
          </p:nvPr>
        </p:nvSpPr>
        <p:spPr>
          <a:xfrm>
            <a:off x="1275701" y="4617038"/>
            <a:ext cx="2741612" cy="1463785"/>
          </a:xfrm>
        </p:spPr>
        <p:txBody>
          <a:bodyPr lIns="0" tIns="0" rIns="0" bIns="0" anchor="t" anchorCtr="0">
            <a:normAutofit/>
          </a:bodyPr>
          <a:lstStyle>
            <a:lvl1pPr marL="216000" indent="-216000">
              <a:spcBef>
                <a:spcPts val="600"/>
              </a:spcBef>
              <a:buClr>
                <a:schemeClr val="accent4">
                  <a:lumMod val="60000"/>
                  <a:lumOff val="40000"/>
                </a:schemeClr>
              </a:buClr>
              <a:buFont typeface="Wingdings" panose="05000000000000000000" pitchFamily="2" charset="2"/>
              <a:buChar char="§"/>
              <a:defRPr sz="1400" b="0" i="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4" name="Text Placeholder 2">
            <a:extLst>
              <a:ext uri="{FF2B5EF4-FFF2-40B4-BE49-F238E27FC236}">
                <a16:creationId xmlns:a16="http://schemas.microsoft.com/office/drawing/2014/main" id="{C5E37954-2587-4B97-88B7-FA4C7604AC87}"/>
              </a:ext>
            </a:extLst>
          </p:cNvPr>
          <p:cNvSpPr>
            <a:spLocks noGrp="1"/>
          </p:cNvSpPr>
          <p:nvPr>
            <p:ph type="body" idx="37"/>
          </p:nvPr>
        </p:nvSpPr>
        <p:spPr>
          <a:xfrm>
            <a:off x="862259" y="2739982"/>
            <a:ext cx="3432374" cy="845403"/>
          </a:xfrm>
        </p:spPr>
        <p:txBody>
          <a:bodyPr lIns="0" tIns="0" rIns="0" bIns="0" anchor="t" anchorCtr="0">
            <a:normAutofit/>
          </a:bodyPr>
          <a:lstStyle>
            <a:lvl1pPr marL="0" indent="0">
              <a:buNone/>
              <a:defRPr sz="1800" b="1" i="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9" name="Rectangle 18">
            <a:extLst>
              <a:ext uri="{FF2B5EF4-FFF2-40B4-BE49-F238E27FC236}">
                <a16:creationId xmlns:a16="http://schemas.microsoft.com/office/drawing/2014/main" id="{E250C9FB-EE54-4D19-932C-4EF9C7CC93B4}"/>
              </a:ext>
            </a:extLst>
          </p:cNvPr>
          <p:cNvSpPr/>
          <p:nvPr userDrawn="1"/>
        </p:nvSpPr>
        <p:spPr>
          <a:xfrm>
            <a:off x="4368003" y="2944943"/>
            <a:ext cx="3510000" cy="31546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Text Placeholder 2">
            <a:extLst>
              <a:ext uri="{FF2B5EF4-FFF2-40B4-BE49-F238E27FC236}">
                <a16:creationId xmlns:a16="http://schemas.microsoft.com/office/drawing/2014/main" id="{0DA829CB-8433-4580-B34A-C48512DF4776}"/>
              </a:ext>
            </a:extLst>
          </p:cNvPr>
          <p:cNvSpPr>
            <a:spLocks noGrp="1"/>
          </p:cNvSpPr>
          <p:nvPr>
            <p:ph type="body" idx="38" hasCustomPrompt="1"/>
          </p:nvPr>
        </p:nvSpPr>
        <p:spPr>
          <a:xfrm>
            <a:off x="4813818" y="3070827"/>
            <a:ext cx="2718357" cy="478453"/>
          </a:xfrm>
        </p:spPr>
        <p:txBody>
          <a:bodyPr lIns="0" tIns="0" rIns="0" bIns="0" anchor="b">
            <a:normAutofit/>
          </a:bodyPr>
          <a:lstStyle>
            <a:lvl1pPr marL="0" indent="0" algn="l">
              <a:spcBef>
                <a:spcPts val="600"/>
              </a:spcBef>
              <a:buNone/>
              <a:defRPr sz="2000" b="1"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Section 1 Title</a:t>
            </a:r>
          </a:p>
        </p:txBody>
      </p:sp>
      <p:sp>
        <p:nvSpPr>
          <p:cNvPr id="21" name="Text Placeholder 2">
            <a:extLst>
              <a:ext uri="{FF2B5EF4-FFF2-40B4-BE49-F238E27FC236}">
                <a16:creationId xmlns:a16="http://schemas.microsoft.com/office/drawing/2014/main" id="{2B17A0E8-5FE1-4EDB-9912-D15DE0F515CA}"/>
              </a:ext>
            </a:extLst>
          </p:cNvPr>
          <p:cNvSpPr>
            <a:spLocks noGrp="1"/>
          </p:cNvSpPr>
          <p:nvPr>
            <p:ph type="body" idx="39"/>
          </p:nvPr>
        </p:nvSpPr>
        <p:spPr>
          <a:xfrm>
            <a:off x="4809623" y="3858661"/>
            <a:ext cx="2718358" cy="2077777"/>
          </a:xfrm>
        </p:spPr>
        <p:txBody>
          <a:bodyPr lIns="0" tIns="0" rIns="0" bIns="0" anchor="t" anchorCtr="0">
            <a:normAutofit/>
          </a:bodyPr>
          <a:lstStyle>
            <a:lvl1pPr marL="216000" indent="-216000">
              <a:spcBef>
                <a:spcPts val="600"/>
              </a:spcBef>
              <a:buClr>
                <a:schemeClr val="accent4">
                  <a:lumMod val="60000"/>
                  <a:lumOff val="40000"/>
                </a:schemeClr>
              </a:buClr>
              <a:buFont typeface="Wingdings" panose="05000000000000000000" pitchFamily="2" charset="2"/>
              <a:buChar char="§"/>
              <a:defRPr sz="1400" b="0" i="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3" name="Rectangle 22">
            <a:extLst>
              <a:ext uri="{FF2B5EF4-FFF2-40B4-BE49-F238E27FC236}">
                <a16:creationId xmlns:a16="http://schemas.microsoft.com/office/drawing/2014/main" id="{5F78EA48-44FB-466C-808A-654F878A2BE5}"/>
              </a:ext>
            </a:extLst>
          </p:cNvPr>
          <p:cNvSpPr/>
          <p:nvPr userDrawn="1"/>
        </p:nvSpPr>
        <p:spPr>
          <a:xfrm>
            <a:off x="7859550" y="914400"/>
            <a:ext cx="3492000" cy="419709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4" name="Text Placeholder 2">
            <a:extLst>
              <a:ext uri="{FF2B5EF4-FFF2-40B4-BE49-F238E27FC236}">
                <a16:creationId xmlns:a16="http://schemas.microsoft.com/office/drawing/2014/main" id="{858E05EE-476C-464F-97E9-AB4404E1031E}"/>
              </a:ext>
            </a:extLst>
          </p:cNvPr>
          <p:cNvSpPr>
            <a:spLocks noGrp="1"/>
          </p:cNvSpPr>
          <p:nvPr>
            <p:ph type="body" idx="40" hasCustomPrompt="1"/>
          </p:nvPr>
        </p:nvSpPr>
        <p:spPr>
          <a:xfrm>
            <a:off x="8301247" y="1040284"/>
            <a:ext cx="2728138" cy="478453"/>
          </a:xfrm>
        </p:spPr>
        <p:txBody>
          <a:bodyPr lIns="0" tIns="0" rIns="0" bIns="0" anchor="b">
            <a:normAutofit/>
          </a:bodyPr>
          <a:lstStyle>
            <a:lvl1pPr marL="0" indent="0" algn="l">
              <a:spcBef>
                <a:spcPts val="600"/>
              </a:spcBef>
              <a:buNone/>
              <a:defRPr sz="2000" b="1" i="0">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Section 1 Title</a:t>
            </a:r>
          </a:p>
        </p:txBody>
      </p:sp>
      <p:sp>
        <p:nvSpPr>
          <p:cNvPr id="25" name="Text Placeholder 2">
            <a:extLst>
              <a:ext uri="{FF2B5EF4-FFF2-40B4-BE49-F238E27FC236}">
                <a16:creationId xmlns:a16="http://schemas.microsoft.com/office/drawing/2014/main" id="{3A2B7032-E785-4A36-9ADB-097498F9D09B}"/>
              </a:ext>
            </a:extLst>
          </p:cNvPr>
          <p:cNvSpPr>
            <a:spLocks noGrp="1"/>
          </p:cNvSpPr>
          <p:nvPr>
            <p:ph type="body" idx="41"/>
          </p:nvPr>
        </p:nvSpPr>
        <p:spPr>
          <a:xfrm>
            <a:off x="8292856" y="1828117"/>
            <a:ext cx="2731930" cy="3112371"/>
          </a:xfrm>
        </p:spPr>
        <p:txBody>
          <a:bodyPr lIns="0" tIns="0" rIns="0" bIns="0" anchor="t" anchorCtr="0">
            <a:normAutofit/>
          </a:bodyPr>
          <a:lstStyle>
            <a:lvl1pPr marL="216000" indent="-216000">
              <a:spcBef>
                <a:spcPts val="600"/>
              </a:spcBef>
              <a:buClr>
                <a:schemeClr val="accent1"/>
              </a:buClr>
              <a:buFont typeface="Wingdings" panose="05000000000000000000" pitchFamily="2" charset="2"/>
              <a:buChar char="§"/>
              <a:defRPr sz="1400" b="0" i="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6" name="Text Placeholder 2">
            <a:extLst>
              <a:ext uri="{FF2B5EF4-FFF2-40B4-BE49-F238E27FC236}">
                <a16:creationId xmlns:a16="http://schemas.microsoft.com/office/drawing/2014/main" id="{C978BB3C-0EC9-4911-AF98-3B17C4CE8FA3}"/>
              </a:ext>
            </a:extLst>
          </p:cNvPr>
          <p:cNvSpPr>
            <a:spLocks noGrp="1"/>
          </p:cNvSpPr>
          <p:nvPr>
            <p:ph type="body" idx="42" hasCustomPrompt="1"/>
          </p:nvPr>
        </p:nvSpPr>
        <p:spPr>
          <a:xfrm>
            <a:off x="1279896" y="4348591"/>
            <a:ext cx="2741611" cy="246279"/>
          </a:xfrm>
        </p:spPr>
        <p:txBody>
          <a:bodyPr lIns="0" tIns="0" rIns="0" bIns="0" anchor="b">
            <a:normAutofit/>
          </a:bodyPr>
          <a:lstStyle>
            <a:lvl1pPr marL="0" indent="0" algn="l">
              <a:spcBef>
                <a:spcPts val="600"/>
              </a:spcBef>
              <a:buNone/>
              <a:defRPr sz="1400" b="1" i="1">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Section 1 Title</a:t>
            </a:r>
          </a:p>
        </p:txBody>
      </p:sp>
      <p:sp>
        <p:nvSpPr>
          <p:cNvPr id="28" name="Text Placeholder 2">
            <a:extLst>
              <a:ext uri="{FF2B5EF4-FFF2-40B4-BE49-F238E27FC236}">
                <a16:creationId xmlns:a16="http://schemas.microsoft.com/office/drawing/2014/main" id="{FF3182A3-A2A8-4CAF-9CB8-8D2AFF31639B}"/>
              </a:ext>
            </a:extLst>
          </p:cNvPr>
          <p:cNvSpPr>
            <a:spLocks noGrp="1"/>
          </p:cNvSpPr>
          <p:nvPr>
            <p:ph type="body" idx="43" hasCustomPrompt="1"/>
          </p:nvPr>
        </p:nvSpPr>
        <p:spPr>
          <a:xfrm>
            <a:off x="4813818" y="3590214"/>
            <a:ext cx="2718357" cy="246279"/>
          </a:xfrm>
        </p:spPr>
        <p:txBody>
          <a:bodyPr lIns="0" tIns="0" rIns="0" bIns="0" anchor="b">
            <a:normAutofit/>
          </a:bodyPr>
          <a:lstStyle>
            <a:lvl1pPr marL="0" indent="0" algn="l">
              <a:spcBef>
                <a:spcPts val="600"/>
              </a:spcBef>
              <a:buNone/>
              <a:defRPr sz="1400" b="1" i="1">
                <a:solidFill>
                  <a:schemeClr val="tx2"/>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Section 1 Title</a:t>
            </a:r>
          </a:p>
        </p:txBody>
      </p:sp>
      <p:sp>
        <p:nvSpPr>
          <p:cNvPr id="31" name="Text Placeholder 2">
            <a:extLst>
              <a:ext uri="{FF2B5EF4-FFF2-40B4-BE49-F238E27FC236}">
                <a16:creationId xmlns:a16="http://schemas.microsoft.com/office/drawing/2014/main" id="{EAE2A6B1-5D4C-4E87-A1F9-92B4CC63D18E}"/>
              </a:ext>
            </a:extLst>
          </p:cNvPr>
          <p:cNvSpPr>
            <a:spLocks noGrp="1"/>
          </p:cNvSpPr>
          <p:nvPr>
            <p:ph type="body" idx="44" hasCustomPrompt="1"/>
          </p:nvPr>
        </p:nvSpPr>
        <p:spPr>
          <a:xfrm>
            <a:off x="8301247" y="1559671"/>
            <a:ext cx="2728138" cy="246279"/>
          </a:xfrm>
        </p:spPr>
        <p:txBody>
          <a:bodyPr lIns="0" tIns="0" rIns="0" bIns="0" anchor="b">
            <a:normAutofit/>
          </a:bodyPr>
          <a:lstStyle>
            <a:lvl1pPr marL="0" indent="0" algn="l">
              <a:spcBef>
                <a:spcPts val="600"/>
              </a:spcBef>
              <a:buNone/>
              <a:defRPr sz="1400" b="1" i="1">
                <a:solidFill>
                  <a:schemeClr val="bg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Section 1 Title</a:t>
            </a:r>
          </a:p>
        </p:txBody>
      </p:sp>
      <p:sp>
        <p:nvSpPr>
          <p:cNvPr id="27" name="Rectangle 30" descr="Rectangle shape">
            <a:extLst>
              <a:ext uri="{FF2B5EF4-FFF2-40B4-BE49-F238E27FC236}">
                <a16:creationId xmlns:a16="http://schemas.microsoft.com/office/drawing/2014/main" id="{3FD4F881-8EF1-46B0-A01F-F145F6EA85C6}"/>
              </a:ext>
            </a:extLst>
          </p:cNvPr>
          <p:cNvSpPr/>
          <p:nvPr userDrawn="1"/>
        </p:nvSpPr>
        <p:spPr>
          <a:xfrm>
            <a:off x="0" y="2395688"/>
            <a:ext cx="5518372"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2667173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able Content Layout">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21790C1-778D-449B-9C8D-C9FC1B327D01}"/>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FFFF8FD5-F70C-4F63-B90E-47DD23FC01C3}"/>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B0E5E539-C700-4989-957A-EA3BAAC4B6C9}"/>
              </a:ext>
            </a:extLst>
          </p:cNvPr>
          <p:cNvSpPr>
            <a:spLocks noGrp="1"/>
          </p:cNvSpPr>
          <p:nvPr>
            <p:ph type="sldNum" sz="quarter" idx="12"/>
          </p:nvPr>
        </p:nvSpPr>
        <p:spPr/>
        <p:txBody>
          <a:bodyPr/>
          <a:lstStyle/>
          <a:p>
            <a:fld id="{D9BB3731-526F-4638-85F8-715D717FFC12}" type="slidenum">
              <a:rPr lang="en-US" noProof="0" smtClean="0"/>
              <a:pPr/>
              <a:t>‹#›</a:t>
            </a:fld>
            <a:endParaRPr lang="en-US" noProof="0" dirty="0"/>
          </a:p>
        </p:txBody>
      </p:sp>
      <p:sp>
        <p:nvSpPr>
          <p:cNvPr id="6" name="Rectangle 5">
            <a:extLst>
              <a:ext uri="{FF2B5EF4-FFF2-40B4-BE49-F238E27FC236}">
                <a16:creationId xmlns:a16="http://schemas.microsoft.com/office/drawing/2014/main" id="{D69B2652-8511-4839-BEE4-52E3C2B884D9}"/>
              </a:ext>
            </a:extLst>
          </p:cNvPr>
          <p:cNvSpPr/>
          <p:nvPr userDrawn="1"/>
        </p:nvSpPr>
        <p:spPr>
          <a:xfrm>
            <a:off x="11352213" y="6246908"/>
            <a:ext cx="839787"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Text Placeholder 2">
            <a:extLst>
              <a:ext uri="{FF2B5EF4-FFF2-40B4-BE49-F238E27FC236}">
                <a16:creationId xmlns:a16="http://schemas.microsoft.com/office/drawing/2014/main" id="{F947FF51-80C5-433A-A515-4334E29588D0}"/>
              </a:ext>
            </a:extLst>
          </p:cNvPr>
          <p:cNvSpPr>
            <a:spLocks noGrp="1"/>
          </p:cNvSpPr>
          <p:nvPr>
            <p:ph type="body" idx="1"/>
          </p:nvPr>
        </p:nvSpPr>
        <p:spPr>
          <a:xfrm>
            <a:off x="862258" y="1740127"/>
            <a:ext cx="7800832" cy="481465"/>
          </a:xfrm>
        </p:spPr>
        <p:txBody>
          <a:bodyPr lIns="0" tIns="0" rIns="0" bIns="0" anchor="t" anchorCtr="0">
            <a:normAutofit/>
          </a:bodyPr>
          <a:lstStyle>
            <a:lvl1pPr marL="0" indent="0">
              <a:buNone/>
              <a:defRPr sz="1800" b="1" i="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1" name="Title 1">
            <a:extLst>
              <a:ext uri="{FF2B5EF4-FFF2-40B4-BE49-F238E27FC236}">
                <a16:creationId xmlns:a16="http://schemas.microsoft.com/office/drawing/2014/main" id="{58EFAFB9-41FD-471B-8C26-B5481B74C36E}"/>
              </a:ext>
            </a:extLst>
          </p:cNvPr>
          <p:cNvSpPr>
            <a:spLocks noGrp="1"/>
          </p:cNvSpPr>
          <p:nvPr>
            <p:ph type="title" hasCustomPrompt="1"/>
          </p:nvPr>
        </p:nvSpPr>
        <p:spPr>
          <a:xfrm>
            <a:off x="838201" y="617258"/>
            <a:ext cx="7800832" cy="594132"/>
          </a:xfrm>
        </p:spPr>
        <p:txBody>
          <a:bodyPr lIns="0" tIns="0" rIns="0" bIns="0" anchor="b" anchorCtr="0">
            <a:normAutofit/>
          </a:bodyPr>
          <a:lstStyle>
            <a:lvl1pPr marL="0" algn="l" defTabSz="914400" rtl="0" eaLnBrk="1" latinLnBrk="0" hangingPunct="1">
              <a:lnSpc>
                <a:spcPct val="90000"/>
              </a:lnSpc>
              <a:spcBef>
                <a:spcPct val="0"/>
              </a:spcBef>
              <a:buNone/>
              <a:defRPr lang="ru-RU" sz="3600" b="1" kern="1200" dirty="0">
                <a:solidFill>
                  <a:schemeClr val="tx1"/>
                </a:solidFill>
                <a:latin typeface="+mj-lt"/>
                <a:ea typeface="+mj-ea"/>
                <a:cs typeface="+mj-cs"/>
              </a:defRPr>
            </a:lvl1pPr>
          </a:lstStyle>
          <a:p>
            <a:r>
              <a:rPr lang="en-US" noProof="0"/>
              <a:t>CLICK TO EDIT MASTER TITLE</a:t>
            </a:r>
          </a:p>
        </p:txBody>
      </p:sp>
      <p:sp>
        <p:nvSpPr>
          <p:cNvPr id="17" name="Text Placeholder 2">
            <a:extLst>
              <a:ext uri="{FF2B5EF4-FFF2-40B4-BE49-F238E27FC236}">
                <a16:creationId xmlns:a16="http://schemas.microsoft.com/office/drawing/2014/main" id="{F0D239C0-D332-4295-B0D2-EE7E153AEF85}"/>
              </a:ext>
            </a:extLst>
          </p:cNvPr>
          <p:cNvSpPr>
            <a:spLocks noGrp="1"/>
          </p:cNvSpPr>
          <p:nvPr>
            <p:ph type="body" idx="21"/>
          </p:nvPr>
        </p:nvSpPr>
        <p:spPr>
          <a:xfrm>
            <a:off x="867819" y="2345281"/>
            <a:ext cx="4399506" cy="467382"/>
          </a:xfrm>
        </p:spPr>
        <p:txBody>
          <a:bodyPr lIns="0" tIns="0" rIns="0" bIns="0" anchor="b">
            <a:normAutofit/>
          </a:bodyPr>
          <a:lstStyle>
            <a:lvl1pPr marL="0" indent="0">
              <a:buNone/>
              <a:defRPr sz="2000" b="1" i="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4" name="Picture Placeholder 13">
            <a:extLst>
              <a:ext uri="{FF2B5EF4-FFF2-40B4-BE49-F238E27FC236}">
                <a16:creationId xmlns:a16="http://schemas.microsoft.com/office/drawing/2014/main" id="{6CFA9DC2-8816-4504-9E78-0D6A51A4ABBE}"/>
              </a:ext>
            </a:extLst>
          </p:cNvPr>
          <p:cNvSpPr>
            <a:spLocks noGrp="1"/>
          </p:cNvSpPr>
          <p:nvPr>
            <p:ph type="pic" sz="quarter" idx="16"/>
          </p:nvPr>
        </p:nvSpPr>
        <p:spPr>
          <a:xfrm>
            <a:off x="9013409" y="774398"/>
            <a:ext cx="2331720" cy="539496"/>
          </a:xfrm>
          <a:ln>
            <a:noFill/>
          </a:ln>
        </p:spPr>
        <p:txBody>
          <a:bodyPr anchor="ctr" anchorCtr="0">
            <a:noAutofit/>
          </a:bodyPr>
          <a:lstStyle>
            <a:lvl1pPr marL="0" indent="0" algn="ctr">
              <a:buNone/>
              <a:defRPr sz="1400">
                <a:solidFill>
                  <a:schemeClr val="tx1"/>
                </a:solidFill>
              </a:defRPr>
            </a:lvl1pPr>
          </a:lstStyle>
          <a:p>
            <a:r>
              <a:rPr lang="en-US" noProof="0"/>
              <a:t>Click icon to add picture</a:t>
            </a:r>
            <a:endParaRPr lang="en-US" noProof="0" dirty="0"/>
          </a:p>
        </p:txBody>
      </p:sp>
      <p:sp>
        <p:nvSpPr>
          <p:cNvPr id="26" name="Text Placeholder 2">
            <a:extLst>
              <a:ext uri="{FF2B5EF4-FFF2-40B4-BE49-F238E27FC236}">
                <a16:creationId xmlns:a16="http://schemas.microsoft.com/office/drawing/2014/main" id="{F0C6A052-44FB-4766-A715-5F60A7AEF0AD}"/>
              </a:ext>
            </a:extLst>
          </p:cNvPr>
          <p:cNvSpPr>
            <a:spLocks noGrp="1"/>
          </p:cNvSpPr>
          <p:nvPr>
            <p:ph type="body" idx="30"/>
          </p:nvPr>
        </p:nvSpPr>
        <p:spPr>
          <a:xfrm>
            <a:off x="6245711" y="2345281"/>
            <a:ext cx="5078469" cy="467382"/>
          </a:xfrm>
        </p:spPr>
        <p:txBody>
          <a:bodyPr lIns="0" tIns="0" rIns="0" bIns="0" anchor="b">
            <a:normAutofit/>
          </a:bodyPr>
          <a:lstStyle>
            <a:lvl1pPr marL="0" indent="0">
              <a:buNone/>
              <a:defRPr sz="2000" b="1" i="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3" name="Content Placeholder 12">
            <a:extLst>
              <a:ext uri="{FF2B5EF4-FFF2-40B4-BE49-F238E27FC236}">
                <a16:creationId xmlns:a16="http://schemas.microsoft.com/office/drawing/2014/main" id="{68C1D2FC-82D4-4984-A285-D297EC46F0D8}"/>
              </a:ext>
            </a:extLst>
          </p:cNvPr>
          <p:cNvSpPr>
            <a:spLocks noGrp="1"/>
          </p:cNvSpPr>
          <p:nvPr>
            <p:ph sz="quarter" idx="31"/>
          </p:nvPr>
        </p:nvSpPr>
        <p:spPr>
          <a:xfrm>
            <a:off x="862013" y="2998120"/>
            <a:ext cx="4818062" cy="2687637"/>
          </a:xfrm>
        </p:spPr>
        <p:txBody>
          <a:bodyPr>
            <a:normAutofit/>
          </a:bodyPr>
          <a:lstStyle>
            <a:lvl1pPr marL="0" indent="0">
              <a:buNone/>
              <a:defRPr sz="1400">
                <a:solidFill>
                  <a:schemeClr val="tx1"/>
                </a:solidFill>
              </a:defRPr>
            </a:lvl1pPr>
            <a:lvl2pPr marL="457200" indent="0">
              <a:buNone/>
              <a:defRPr sz="1400">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noProof="0"/>
              <a:t>Click to edit Master text styles</a:t>
            </a:r>
          </a:p>
          <a:p>
            <a:pPr lvl="1"/>
            <a:r>
              <a:rPr lang="en-US" noProof="0"/>
              <a:t>Second level</a:t>
            </a:r>
          </a:p>
        </p:txBody>
      </p:sp>
      <p:sp>
        <p:nvSpPr>
          <p:cNvPr id="22" name="Content Placeholder 12">
            <a:extLst>
              <a:ext uri="{FF2B5EF4-FFF2-40B4-BE49-F238E27FC236}">
                <a16:creationId xmlns:a16="http://schemas.microsoft.com/office/drawing/2014/main" id="{C7746309-5494-4FAF-8640-D18D81C82FC1}"/>
              </a:ext>
            </a:extLst>
          </p:cNvPr>
          <p:cNvSpPr>
            <a:spLocks noGrp="1"/>
          </p:cNvSpPr>
          <p:nvPr>
            <p:ph sz="quarter" idx="32"/>
          </p:nvPr>
        </p:nvSpPr>
        <p:spPr>
          <a:xfrm>
            <a:off x="6230001" y="2998120"/>
            <a:ext cx="5122211" cy="2687637"/>
          </a:xfrm>
        </p:spPr>
        <p:txBody>
          <a:bodyPr/>
          <a:lstStyle>
            <a:lvl1pPr marL="0" indent="0">
              <a:buNone/>
              <a:defRPr sz="140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noProof="0"/>
              <a:t>Click to edit Master text styles</a:t>
            </a:r>
          </a:p>
        </p:txBody>
      </p:sp>
      <p:sp>
        <p:nvSpPr>
          <p:cNvPr id="14" name="Rectangle 17" descr="Rectangle shape">
            <a:extLst>
              <a:ext uri="{FF2B5EF4-FFF2-40B4-BE49-F238E27FC236}">
                <a16:creationId xmlns:a16="http://schemas.microsoft.com/office/drawing/2014/main" id="{42F2CA37-EDD0-4C79-960F-D8E91A8352FB}"/>
              </a:ext>
            </a:extLst>
          </p:cNvPr>
          <p:cNvSpPr/>
          <p:nvPr userDrawn="1"/>
        </p:nvSpPr>
        <p:spPr>
          <a:xfrm>
            <a:off x="0" y="1347938"/>
            <a:ext cx="3253740"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56573260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meline Layout">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21790C1-778D-449B-9C8D-C9FC1B327D01}"/>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FFFF8FD5-F70C-4F63-B90E-47DD23FC01C3}"/>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B0E5E539-C700-4989-957A-EA3BAAC4B6C9}"/>
              </a:ext>
            </a:extLst>
          </p:cNvPr>
          <p:cNvSpPr>
            <a:spLocks noGrp="1"/>
          </p:cNvSpPr>
          <p:nvPr>
            <p:ph type="sldNum" sz="quarter" idx="12"/>
          </p:nvPr>
        </p:nvSpPr>
        <p:spPr/>
        <p:txBody>
          <a:bodyPr/>
          <a:lstStyle/>
          <a:p>
            <a:fld id="{D9BB3731-526F-4638-85F8-715D717FFC12}" type="slidenum">
              <a:rPr lang="en-US" noProof="0" smtClean="0"/>
              <a:pPr/>
              <a:t>‹#›</a:t>
            </a:fld>
            <a:endParaRPr lang="en-US" noProof="0" dirty="0"/>
          </a:p>
        </p:txBody>
      </p:sp>
      <p:sp>
        <p:nvSpPr>
          <p:cNvPr id="6" name="Rectangle 5">
            <a:extLst>
              <a:ext uri="{FF2B5EF4-FFF2-40B4-BE49-F238E27FC236}">
                <a16:creationId xmlns:a16="http://schemas.microsoft.com/office/drawing/2014/main" id="{D69B2652-8511-4839-BEE4-52E3C2B884D9}"/>
              </a:ext>
            </a:extLst>
          </p:cNvPr>
          <p:cNvSpPr/>
          <p:nvPr userDrawn="1"/>
        </p:nvSpPr>
        <p:spPr>
          <a:xfrm>
            <a:off x="11352213" y="6246908"/>
            <a:ext cx="839787"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Title 1">
            <a:extLst>
              <a:ext uri="{FF2B5EF4-FFF2-40B4-BE49-F238E27FC236}">
                <a16:creationId xmlns:a16="http://schemas.microsoft.com/office/drawing/2014/main" id="{58EFAFB9-41FD-471B-8C26-B5481B74C36E}"/>
              </a:ext>
            </a:extLst>
          </p:cNvPr>
          <p:cNvSpPr>
            <a:spLocks noGrp="1"/>
          </p:cNvSpPr>
          <p:nvPr>
            <p:ph type="title" hasCustomPrompt="1"/>
          </p:nvPr>
        </p:nvSpPr>
        <p:spPr>
          <a:xfrm>
            <a:off x="3256085" y="774398"/>
            <a:ext cx="5679831" cy="619448"/>
          </a:xfrm>
        </p:spPr>
        <p:txBody>
          <a:bodyPr lIns="0" tIns="0" rIns="0" bIns="0" anchor="b" anchorCtr="0">
            <a:normAutofit/>
          </a:bodyPr>
          <a:lstStyle>
            <a:lvl1pPr marL="0" algn="ctr" defTabSz="914400" rtl="0" eaLnBrk="1" latinLnBrk="0" hangingPunct="1">
              <a:lnSpc>
                <a:spcPct val="90000"/>
              </a:lnSpc>
              <a:spcBef>
                <a:spcPct val="0"/>
              </a:spcBef>
              <a:buNone/>
              <a:defRPr lang="ru-RU" sz="3600" b="1" kern="1200" dirty="0">
                <a:solidFill>
                  <a:schemeClr val="tx1"/>
                </a:solidFill>
                <a:latin typeface="+mj-lt"/>
                <a:ea typeface="+mj-ea"/>
                <a:cs typeface="+mj-cs"/>
              </a:defRPr>
            </a:lvl1pPr>
          </a:lstStyle>
          <a:p>
            <a:r>
              <a:rPr lang="en-US" noProof="0"/>
              <a:t>CLICK TO EDIT</a:t>
            </a:r>
          </a:p>
        </p:txBody>
      </p:sp>
      <p:sp>
        <p:nvSpPr>
          <p:cNvPr id="12" name="Picture Placeholder 13">
            <a:extLst>
              <a:ext uri="{FF2B5EF4-FFF2-40B4-BE49-F238E27FC236}">
                <a16:creationId xmlns:a16="http://schemas.microsoft.com/office/drawing/2014/main" id="{EE15F6C3-281B-4328-BDB8-4C898228A1B0}"/>
              </a:ext>
            </a:extLst>
          </p:cNvPr>
          <p:cNvSpPr>
            <a:spLocks noGrp="1"/>
          </p:cNvSpPr>
          <p:nvPr>
            <p:ph type="pic" sz="quarter" idx="16"/>
          </p:nvPr>
        </p:nvSpPr>
        <p:spPr>
          <a:xfrm>
            <a:off x="839788" y="774398"/>
            <a:ext cx="2331720" cy="539496"/>
          </a:xfrm>
          <a:ln>
            <a:noFill/>
          </a:ln>
        </p:spPr>
        <p:txBody>
          <a:bodyPr anchor="ctr" anchorCtr="0">
            <a:noAutofit/>
          </a:bodyPr>
          <a:lstStyle>
            <a:lvl1pPr marL="0" indent="0" algn="ctr">
              <a:buNone/>
              <a:defRPr sz="1400">
                <a:solidFill>
                  <a:schemeClr val="tx1"/>
                </a:solidFill>
              </a:defRPr>
            </a:lvl1pPr>
          </a:lstStyle>
          <a:p>
            <a:r>
              <a:rPr lang="en-US" noProof="0"/>
              <a:t>Click icon to add picture</a:t>
            </a:r>
            <a:endParaRPr lang="en-US" noProof="0" dirty="0"/>
          </a:p>
        </p:txBody>
      </p:sp>
      <p:sp>
        <p:nvSpPr>
          <p:cNvPr id="22" name="Text Placeholder 2">
            <a:extLst>
              <a:ext uri="{FF2B5EF4-FFF2-40B4-BE49-F238E27FC236}">
                <a16:creationId xmlns:a16="http://schemas.microsoft.com/office/drawing/2014/main" id="{FBE302E7-5C2F-4624-AD0C-D1495C751BBE}"/>
              </a:ext>
            </a:extLst>
          </p:cNvPr>
          <p:cNvSpPr>
            <a:spLocks noGrp="1"/>
          </p:cNvSpPr>
          <p:nvPr>
            <p:ph type="body" idx="1" hasCustomPrompt="1"/>
          </p:nvPr>
        </p:nvSpPr>
        <p:spPr>
          <a:xfrm>
            <a:off x="836614" y="4307172"/>
            <a:ext cx="1728216" cy="334918"/>
          </a:xfrm>
        </p:spPr>
        <p:txBody>
          <a:bodyPr lIns="36000" tIns="0" rIns="0" bIns="0" anchor="b">
            <a:normAutofit/>
          </a:bodyPr>
          <a:lstStyle>
            <a:lvl1pPr marL="0" indent="0">
              <a:buNone/>
              <a:defRPr sz="2000" b="1">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27" name="Text Placeholder 11">
            <a:extLst>
              <a:ext uri="{FF2B5EF4-FFF2-40B4-BE49-F238E27FC236}">
                <a16:creationId xmlns:a16="http://schemas.microsoft.com/office/drawing/2014/main" id="{90E84C90-8C85-4EBD-A0A8-BE41617041D4}"/>
              </a:ext>
            </a:extLst>
          </p:cNvPr>
          <p:cNvSpPr>
            <a:spLocks noGrp="1"/>
          </p:cNvSpPr>
          <p:nvPr>
            <p:ph type="body" sz="quarter" idx="13"/>
          </p:nvPr>
        </p:nvSpPr>
        <p:spPr>
          <a:xfrm>
            <a:off x="836614" y="4692262"/>
            <a:ext cx="1728216" cy="1142011"/>
          </a:xfrm>
        </p:spPr>
        <p:txBody>
          <a:bodyPr lIns="36000" tIns="0" rIns="0" bIns="0">
            <a:normAutofit/>
          </a:bodyPr>
          <a:lstStyle>
            <a:lvl1pPr marL="0" indent="0">
              <a:buClr>
                <a:schemeClr val="tx2"/>
              </a:buClr>
              <a:buSzPct val="125000"/>
              <a:buFont typeface="Wingdings" panose="05000000000000000000" pitchFamily="2" charset="2"/>
              <a:buNone/>
              <a:defRPr sz="1200" i="0">
                <a:solidFill>
                  <a:schemeClr val="tx2"/>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a:t>Click to edit Master text styles</a:t>
            </a:r>
          </a:p>
        </p:txBody>
      </p:sp>
      <p:sp>
        <p:nvSpPr>
          <p:cNvPr id="28" name="Text Placeholder 7">
            <a:extLst>
              <a:ext uri="{FF2B5EF4-FFF2-40B4-BE49-F238E27FC236}">
                <a16:creationId xmlns:a16="http://schemas.microsoft.com/office/drawing/2014/main" id="{60C2D7C7-DBCB-4597-8620-C8C9C5A76ABD}"/>
              </a:ext>
            </a:extLst>
          </p:cNvPr>
          <p:cNvSpPr>
            <a:spLocks noGrp="1"/>
          </p:cNvSpPr>
          <p:nvPr>
            <p:ph type="body" sz="quarter" idx="25" hasCustomPrompt="1"/>
          </p:nvPr>
        </p:nvSpPr>
        <p:spPr>
          <a:xfrm>
            <a:off x="836614" y="2923572"/>
            <a:ext cx="1728216" cy="604730"/>
          </a:xfrm>
        </p:spPr>
        <p:txBody>
          <a:bodyPr lIns="36000" tIns="0" rIns="0" bIns="0" anchor="t" anchorCtr="0">
            <a:noAutofit/>
          </a:bodyPr>
          <a:lstStyle>
            <a:lvl1pPr marL="0" indent="0" algn="l">
              <a:buNone/>
              <a:defRPr sz="5000" b="1">
                <a:solidFill>
                  <a:schemeClr val="tx2"/>
                </a:solidFill>
                <a:latin typeface="Tahoma" panose="020B0604030504040204" pitchFamily="34" charset="0"/>
                <a:ea typeface="Tahoma" panose="020B0604030504040204" pitchFamily="34" charset="0"/>
                <a:cs typeface="Tahoma" panose="020B0604030504040204" pitchFamily="34" charset="0"/>
              </a:defRPr>
            </a:lvl1pPr>
          </a:lstStyle>
          <a:p>
            <a:pPr lvl="0"/>
            <a:r>
              <a:rPr lang="en-US" noProof="0"/>
              <a:t>20XX</a:t>
            </a:r>
          </a:p>
        </p:txBody>
      </p:sp>
      <p:sp>
        <p:nvSpPr>
          <p:cNvPr id="29" name="Text Placeholder 2">
            <a:extLst>
              <a:ext uri="{FF2B5EF4-FFF2-40B4-BE49-F238E27FC236}">
                <a16:creationId xmlns:a16="http://schemas.microsoft.com/office/drawing/2014/main" id="{99124C08-3E86-444D-B5D0-F3F9BB16C988}"/>
              </a:ext>
            </a:extLst>
          </p:cNvPr>
          <p:cNvSpPr>
            <a:spLocks noGrp="1"/>
          </p:cNvSpPr>
          <p:nvPr>
            <p:ph type="body" idx="32" hasCustomPrompt="1"/>
          </p:nvPr>
        </p:nvSpPr>
        <p:spPr>
          <a:xfrm>
            <a:off x="836614" y="3590954"/>
            <a:ext cx="1728216" cy="228986"/>
          </a:xfrm>
        </p:spPr>
        <p:txBody>
          <a:bodyPr lIns="36000" tIns="0" rIns="0" bIns="0" anchor="t" anchorCtr="0">
            <a:normAutofit/>
          </a:bodyPr>
          <a:lstStyle>
            <a:lvl1pPr marL="0" indent="0">
              <a:buNone/>
              <a:defRPr sz="1400" b="0" i="1">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Month</a:t>
            </a:r>
          </a:p>
        </p:txBody>
      </p:sp>
      <p:sp>
        <p:nvSpPr>
          <p:cNvPr id="30" name="Rectangle 29">
            <a:extLst>
              <a:ext uri="{FF2B5EF4-FFF2-40B4-BE49-F238E27FC236}">
                <a16:creationId xmlns:a16="http://schemas.microsoft.com/office/drawing/2014/main" id="{BB56B47F-3E0D-42C1-966E-767F85C6CF80}"/>
              </a:ext>
            </a:extLst>
          </p:cNvPr>
          <p:cNvSpPr/>
          <p:nvPr userDrawn="1"/>
        </p:nvSpPr>
        <p:spPr>
          <a:xfrm>
            <a:off x="0" y="4039354"/>
            <a:ext cx="12192000" cy="548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32" name="Text Placeholder 2">
            <a:extLst>
              <a:ext uri="{FF2B5EF4-FFF2-40B4-BE49-F238E27FC236}">
                <a16:creationId xmlns:a16="http://schemas.microsoft.com/office/drawing/2014/main" id="{0CE94E73-2035-4848-A777-57D121957C57}"/>
              </a:ext>
            </a:extLst>
          </p:cNvPr>
          <p:cNvSpPr>
            <a:spLocks noGrp="1"/>
          </p:cNvSpPr>
          <p:nvPr>
            <p:ph type="body" idx="33" hasCustomPrompt="1"/>
          </p:nvPr>
        </p:nvSpPr>
        <p:spPr>
          <a:xfrm>
            <a:off x="9588108" y="4307172"/>
            <a:ext cx="1728216" cy="334918"/>
          </a:xfrm>
        </p:spPr>
        <p:txBody>
          <a:bodyPr lIns="36000" tIns="0" rIns="0" bIns="0" anchor="b">
            <a:normAutofit/>
          </a:bodyPr>
          <a:lstStyle>
            <a:lvl1pPr marL="0" indent="0">
              <a:buNone/>
              <a:defRPr sz="2000" b="1">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36" name="Text Placeholder 11">
            <a:extLst>
              <a:ext uri="{FF2B5EF4-FFF2-40B4-BE49-F238E27FC236}">
                <a16:creationId xmlns:a16="http://schemas.microsoft.com/office/drawing/2014/main" id="{4D2653B7-297D-4579-B765-779B78649A6D}"/>
              </a:ext>
            </a:extLst>
          </p:cNvPr>
          <p:cNvSpPr>
            <a:spLocks noGrp="1"/>
          </p:cNvSpPr>
          <p:nvPr>
            <p:ph type="body" sz="quarter" idx="34"/>
          </p:nvPr>
        </p:nvSpPr>
        <p:spPr>
          <a:xfrm>
            <a:off x="9588108" y="4692262"/>
            <a:ext cx="1728216" cy="1142011"/>
          </a:xfrm>
        </p:spPr>
        <p:txBody>
          <a:bodyPr lIns="36000" tIns="0" rIns="0" bIns="0">
            <a:normAutofit/>
          </a:bodyPr>
          <a:lstStyle>
            <a:lvl1pPr marL="0" indent="0">
              <a:buClr>
                <a:schemeClr val="tx2"/>
              </a:buClr>
              <a:buSzPct val="125000"/>
              <a:buFont typeface="Wingdings" panose="05000000000000000000" pitchFamily="2" charset="2"/>
              <a:buNone/>
              <a:defRPr sz="1200" i="0">
                <a:solidFill>
                  <a:schemeClr val="tx2"/>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a:t>Click to edit Master text styles</a:t>
            </a:r>
          </a:p>
        </p:txBody>
      </p:sp>
      <p:sp>
        <p:nvSpPr>
          <p:cNvPr id="37" name="Text Placeholder 7">
            <a:extLst>
              <a:ext uri="{FF2B5EF4-FFF2-40B4-BE49-F238E27FC236}">
                <a16:creationId xmlns:a16="http://schemas.microsoft.com/office/drawing/2014/main" id="{F0FDA4BB-A1AC-401D-BF49-12BA8C00A75E}"/>
              </a:ext>
            </a:extLst>
          </p:cNvPr>
          <p:cNvSpPr>
            <a:spLocks noGrp="1"/>
          </p:cNvSpPr>
          <p:nvPr>
            <p:ph type="body" sz="quarter" idx="35" hasCustomPrompt="1"/>
          </p:nvPr>
        </p:nvSpPr>
        <p:spPr>
          <a:xfrm>
            <a:off x="9588108" y="2923572"/>
            <a:ext cx="1728216" cy="604730"/>
          </a:xfrm>
        </p:spPr>
        <p:txBody>
          <a:bodyPr lIns="36000" tIns="0" rIns="0" bIns="0" anchor="t" anchorCtr="0">
            <a:noAutofit/>
          </a:bodyPr>
          <a:lstStyle>
            <a:lvl1pPr marL="0" indent="0" algn="l">
              <a:buNone/>
              <a:defRPr sz="5000" b="1">
                <a:solidFill>
                  <a:schemeClr val="tx2"/>
                </a:solidFill>
                <a:latin typeface="Tahoma" panose="020B0604030504040204" pitchFamily="34" charset="0"/>
                <a:ea typeface="Tahoma" panose="020B0604030504040204" pitchFamily="34" charset="0"/>
                <a:cs typeface="Tahoma" panose="020B0604030504040204" pitchFamily="34" charset="0"/>
              </a:defRPr>
            </a:lvl1pPr>
          </a:lstStyle>
          <a:p>
            <a:pPr lvl="0"/>
            <a:r>
              <a:rPr lang="en-US" noProof="0"/>
              <a:t>20XX</a:t>
            </a:r>
          </a:p>
        </p:txBody>
      </p:sp>
      <p:sp>
        <p:nvSpPr>
          <p:cNvPr id="38" name="Text Placeholder 2">
            <a:extLst>
              <a:ext uri="{FF2B5EF4-FFF2-40B4-BE49-F238E27FC236}">
                <a16:creationId xmlns:a16="http://schemas.microsoft.com/office/drawing/2014/main" id="{201C09CA-AD2D-489D-8280-D5D5CA6F8E05}"/>
              </a:ext>
            </a:extLst>
          </p:cNvPr>
          <p:cNvSpPr>
            <a:spLocks noGrp="1"/>
          </p:cNvSpPr>
          <p:nvPr>
            <p:ph type="body" idx="36" hasCustomPrompt="1"/>
          </p:nvPr>
        </p:nvSpPr>
        <p:spPr>
          <a:xfrm>
            <a:off x="9588108" y="3590954"/>
            <a:ext cx="1728216" cy="228986"/>
          </a:xfrm>
        </p:spPr>
        <p:txBody>
          <a:bodyPr lIns="36000" tIns="0" rIns="0" bIns="0" anchor="t" anchorCtr="0">
            <a:normAutofit/>
          </a:bodyPr>
          <a:lstStyle>
            <a:lvl1pPr marL="0" indent="0">
              <a:buNone/>
              <a:defRPr sz="1400" b="0" i="1">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Month</a:t>
            </a:r>
          </a:p>
        </p:txBody>
      </p:sp>
      <p:sp>
        <p:nvSpPr>
          <p:cNvPr id="39" name="Text Placeholder 2">
            <a:extLst>
              <a:ext uri="{FF2B5EF4-FFF2-40B4-BE49-F238E27FC236}">
                <a16:creationId xmlns:a16="http://schemas.microsoft.com/office/drawing/2014/main" id="{31C95C8F-A3B1-4034-8C7E-60D92AD5A5AF}"/>
              </a:ext>
            </a:extLst>
          </p:cNvPr>
          <p:cNvSpPr>
            <a:spLocks noGrp="1"/>
          </p:cNvSpPr>
          <p:nvPr>
            <p:ph type="body" idx="37" hasCustomPrompt="1"/>
          </p:nvPr>
        </p:nvSpPr>
        <p:spPr>
          <a:xfrm>
            <a:off x="3024487" y="4307172"/>
            <a:ext cx="1728216" cy="334918"/>
          </a:xfrm>
        </p:spPr>
        <p:txBody>
          <a:bodyPr lIns="36000" tIns="0" rIns="0" bIns="0" anchor="b">
            <a:normAutofit/>
          </a:bodyPr>
          <a:lstStyle>
            <a:lvl1pPr marL="0" indent="0">
              <a:buNone/>
              <a:defRPr sz="2000" b="1">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40" name="Text Placeholder 11">
            <a:extLst>
              <a:ext uri="{FF2B5EF4-FFF2-40B4-BE49-F238E27FC236}">
                <a16:creationId xmlns:a16="http://schemas.microsoft.com/office/drawing/2014/main" id="{2D64408A-F4D2-4911-A50C-294A6E129634}"/>
              </a:ext>
            </a:extLst>
          </p:cNvPr>
          <p:cNvSpPr>
            <a:spLocks noGrp="1"/>
          </p:cNvSpPr>
          <p:nvPr>
            <p:ph type="body" sz="quarter" idx="38"/>
          </p:nvPr>
        </p:nvSpPr>
        <p:spPr>
          <a:xfrm>
            <a:off x="3024487" y="4692262"/>
            <a:ext cx="1728216" cy="1142011"/>
          </a:xfrm>
        </p:spPr>
        <p:txBody>
          <a:bodyPr lIns="36000" tIns="0" rIns="0" bIns="0">
            <a:normAutofit/>
          </a:bodyPr>
          <a:lstStyle>
            <a:lvl1pPr marL="0" indent="0">
              <a:buClr>
                <a:schemeClr val="tx2"/>
              </a:buClr>
              <a:buSzPct val="125000"/>
              <a:buFont typeface="Wingdings" panose="05000000000000000000" pitchFamily="2" charset="2"/>
              <a:buNone/>
              <a:defRPr sz="1200" i="0">
                <a:solidFill>
                  <a:schemeClr val="tx2"/>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a:t>Click to edit Master text styles</a:t>
            </a:r>
          </a:p>
        </p:txBody>
      </p:sp>
      <p:sp>
        <p:nvSpPr>
          <p:cNvPr id="41" name="Text Placeholder 7">
            <a:extLst>
              <a:ext uri="{FF2B5EF4-FFF2-40B4-BE49-F238E27FC236}">
                <a16:creationId xmlns:a16="http://schemas.microsoft.com/office/drawing/2014/main" id="{714426FB-8D1F-48A3-87B1-6E4475626168}"/>
              </a:ext>
            </a:extLst>
          </p:cNvPr>
          <p:cNvSpPr>
            <a:spLocks noGrp="1"/>
          </p:cNvSpPr>
          <p:nvPr>
            <p:ph type="body" sz="quarter" idx="39" hasCustomPrompt="1"/>
          </p:nvPr>
        </p:nvSpPr>
        <p:spPr>
          <a:xfrm>
            <a:off x="3024487" y="2923572"/>
            <a:ext cx="1728216" cy="604730"/>
          </a:xfrm>
        </p:spPr>
        <p:txBody>
          <a:bodyPr lIns="36000" tIns="0" rIns="0" bIns="0" anchor="t" anchorCtr="0">
            <a:noAutofit/>
          </a:bodyPr>
          <a:lstStyle>
            <a:lvl1pPr marL="0" indent="0" algn="l">
              <a:buNone/>
              <a:defRPr sz="5000" b="1">
                <a:solidFill>
                  <a:schemeClr val="tx2"/>
                </a:solidFill>
                <a:latin typeface="Tahoma" panose="020B0604030504040204" pitchFamily="34" charset="0"/>
                <a:ea typeface="Tahoma" panose="020B0604030504040204" pitchFamily="34" charset="0"/>
                <a:cs typeface="Tahoma" panose="020B0604030504040204" pitchFamily="34" charset="0"/>
              </a:defRPr>
            </a:lvl1pPr>
          </a:lstStyle>
          <a:p>
            <a:pPr lvl="0"/>
            <a:r>
              <a:rPr lang="en-US" noProof="0"/>
              <a:t>20XX</a:t>
            </a:r>
          </a:p>
        </p:txBody>
      </p:sp>
      <p:sp>
        <p:nvSpPr>
          <p:cNvPr id="42" name="Text Placeholder 2">
            <a:extLst>
              <a:ext uri="{FF2B5EF4-FFF2-40B4-BE49-F238E27FC236}">
                <a16:creationId xmlns:a16="http://schemas.microsoft.com/office/drawing/2014/main" id="{113A947D-3189-4C34-A151-25B6735B5765}"/>
              </a:ext>
            </a:extLst>
          </p:cNvPr>
          <p:cNvSpPr>
            <a:spLocks noGrp="1"/>
          </p:cNvSpPr>
          <p:nvPr>
            <p:ph type="body" idx="40" hasCustomPrompt="1"/>
          </p:nvPr>
        </p:nvSpPr>
        <p:spPr>
          <a:xfrm>
            <a:off x="3024487" y="3590954"/>
            <a:ext cx="1728216" cy="228986"/>
          </a:xfrm>
        </p:spPr>
        <p:txBody>
          <a:bodyPr lIns="36000" tIns="0" rIns="0" bIns="0" anchor="t" anchorCtr="0">
            <a:normAutofit/>
          </a:bodyPr>
          <a:lstStyle>
            <a:lvl1pPr marL="0" indent="0">
              <a:buNone/>
              <a:defRPr sz="1400" b="0" i="1">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Month</a:t>
            </a:r>
          </a:p>
        </p:txBody>
      </p:sp>
      <p:sp>
        <p:nvSpPr>
          <p:cNvPr id="43" name="Text Placeholder 2">
            <a:extLst>
              <a:ext uri="{FF2B5EF4-FFF2-40B4-BE49-F238E27FC236}">
                <a16:creationId xmlns:a16="http://schemas.microsoft.com/office/drawing/2014/main" id="{8DFAD3D9-CF77-4D07-8D3C-6946F80F500E}"/>
              </a:ext>
            </a:extLst>
          </p:cNvPr>
          <p:cNvSpPr>
            <a:spLocks noGrp="1"/>
          </p:cNvSpPr>
          <p:nvPr>
            <p:ph type="body" idx="41" hasCustomPrompt="1"/>
          </p:nvPr>
        </p:nvSpPr>
        <p:spPr>
          <a:xfrm>
            <a:off x="5212360" y="4307172"/>
            <a:ext cx="1803644" cy="334918"/>
          </a:xfrm>
        </p:spPr>
        <p:txBody>
          <a:bodyPr lIns="36000" tIns="0" rIns="0" bIns="0" anchor="b">
            <a:normAutofit/>
          </a:bodyPr>
          <a:lstStyle>
            <a:lvl1pPr marL="0" indent="0">
              <a:buNone/>
              <a:defRPr sz="2000" b="1">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44" name="Text Placeholder 11">
            <a:extLst>
              <a:ext uri="{FF2B5EF4-FFF2-40B4-BE49-F238E27FC236}">
                <a16:creationId xmlns:a16="http://schemas.microsoft.com/office/drawing/2014/main" id="{3A1A4549-1CA1-4925-A715-C3356C3B5389}"/>
              </a:ext>
            </a:extLst>
          </p:cNvPr>
          <p:cNvSpPr>
            <a:spLocks noGrp="1"/>
          </p:cNvSpPr>
          <p:nvPr>
            <p:ph type="body" sz="quarter" idx="42"/>
          </p:nvPr>
        </p:nvSpPr>
        <p:spPr>
          <a:xfrm>
            <a:off x="5212360" y="4692262"/>
            <a:ext cx="1803644" cy="1142011"/>
          </a:xfrm>
        </p:spPr>
        <p:txBody>
          <a:bodyPr lIns="36000" tIns="0" rIns="0" bIns="0">
            <a:normAutofit/>
          </a:bodyPr>
          <a:lstStyle>
            <a:lvl1pPr marL="0" indent="0">
              <a:buClr>
                <a:schemeClr val="tx2"/>
              </a:buClr>
              <a:buSzPct val="125000"/>
              <a:buFont typeface="Wingdings" panose="05000000000000000000" pitchFamily="2" charset="2"/>
              <a:buNone/>
              <a:defRPr sz="1200" i="0">
                <a:solidFill>
                  <a:schemeClr val="tx2"/>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a:t>Click to edit Master text styles</a:t>
            </a:r>
          </a:p>
        </p:txBody>
      </p:sp>
      <p:sp>
        <p:nvSpPr>
          <p:cNvPr id="45" name="Text Placeholder 7">
            <a:extLst>
              <a:ext uri="{FF2B5EF4-FFF2-40B4-BE49-F238E27FC236}">
                <a16:creationId xmlns:a16="http://schemas.microsoft.com/office/drawing/2014/main" id="{612C4698-25FA-4C20-A9E3-847CD97AEC77}"/>
              </a:ext>
            </a:extLst>
          </p:cNvPr>
          <p:cNvSpPr>
            <a:spLocks noGrp="1"/>
          </p:cNvSpPr>
          <p:nvPr>
            <p:ph type="body" sz="quarter" idx="43" hasCustomPrompt="1"/>
          </p:nvPr>
        </p:nvSpPr>
        <p:spPr>
          <a:xfrm>
            <a:off x="5212360" y="2923572"/>
            <a:ext cx="1728216" cy="604730"/>
          </a:xfrm>
        </p:spPr>
        <p:txBody>
          <a:bodyPr lIns="36000" tIns="0" rIns="0" bIns="0" anchor="t" anchorCtr="0">
            <a:noAutofit/>
          </a:bodyPr>
          <a:lstStyle>
            <a:lvl1pPr marL="0" indent="0" algn="l">
              <a:buNone/>
              <a:defRPr sz="5000" b="1">
                <a:solidFill>
                  <a:schemeClr val="tx2"/>
                </a:solidFill>
                <a:latin typeface="Tahoma" panose="020B0604030504040204" pitchFamily="34" charset="0"/>
                <a:ea typeface="Tahoma" panose="020B0604030504040204" pitchFamily="34" charset="0"/>
                <a:cs typeface="Tahoma" panose="020B0604030504040204" pitchFamily="34" charset="0"/>
              </a:defRPr>
            </a:lvl1pPr>
          </a:lstStyle>
          <a:p>
            <a:pPr lvl="0"/>
            <a:r>
              <a:rPr lang="en-US" noProof="0"/>
              <a:t>20XX</a:t>
            </a:r>
          </a:p>
        </p:txBody>
      </p:sp>
      <p:sp>
        <p:nvSpPr>
          <p:cNvPr id="46" name="Text Placeholder 2">
            <a:extLst>
              <a:ext uri="{FF2B5EF4-FFF2-40B4-BE49-F238E27FC236}">
                <a16:creationId xmlns:a16="http://schemas.microsoft.com/office/drawing/2014/main" id="{24762162-855D-415D-AF6A-C44F05CE7883}"/>
              </a:ext>
            </a:extLst>
          </p:cNvPr>
          <p:cNvSpPr>
            <a:spLocks noGrp="1"/>
          </p:cNvSpPr>
          <p:nvPr>
            <p:ph type="body" idx="44" hasCustomPrompt="1"/>
          </p:nvPr>
        </p:nvSpPr>
        <p:spPr>
          <a:xfrm>
            <a:off x="5212360" y="3590954"/>
            <a:ext cx="1728216" cy="228986"/>
          </a:xfrm>
        </p:spPr>
        <p:txBody>
          <a:bodyPr lIns="36000" tIns="0" rIns="0" bIns="0" anchor="t" anchorCtr="0">
            <a:normAutofit/>
          </a:bodyPr>
          <a:lstStyle>
            <a:lvl1pPr marL="0" indent="0">
              <a:buNone/>
              <a:defRPr sz="1400" b="0" i="1">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Month</a:t>
            </a:r>
          </a:p>
        </p:txBody>
      </p:sp>
      <p:sp>
        <p:nvSpPr>
          <p:cNvPr id="47" name="Text Placeholder 2">
            <a:extLst>
              <a:ext uri="{FF2B5EF4-FFF2-40B4-BE49-F238E27FC236}">
                <a16:creationId xmlns:a16="http://schemas.microsoft.com/office/drawing/2014/main" id="{589D11E9-B94E-4CFA-B405-7F22D3AF9794}"/>
              </a:ext>
            </a:extLst>
          </p:cNvPr>
          <p:cNvSpPr>
            <a:spLocks noGrp="1"/>
          </p:cNvSpPr>
          <p:nvPr>
            <p:ph type="body" idx="45" hasCustomPrompt="1"/>
          </p:nvPr>
        </p:nvSpPr>
        <p:spPr>
          <a:xfrm>
            <a:off x="7400234" y="4307172"/>
            <a:ext cx="1728216" cy="334918"/>
          </a:xfrm>
        </p:spPr>
        <p:txBody>
          <a:bodyPr lIns="36000" tIns="0" rIns="0" bIns="0" anchor="b">
            <a:normAutofit/>
          </a:bodyPr>
          <a:lstStyle>
            <a:lvl1pPr marL="0" indent="0">
              <a:buNone/>
              <a:defRPr sz="2000" b="1">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48" name="Text Placeholder 11">
            <a:extLst>
              <a:ext uri="{FF2B5EF4-FFF2-40B4-BE49-F238E27FC236}">
                <a16:creationId xmlns:a16="http://schemas.microsoft.com/office/drawing/2014/main" id="{95BF5016-E7B0-47AC-BFE0-E776F860AF36}"/>
              </a:ext>
            </a:extLst>
          </p:cNvPr>
          <p:cNvSpPr>
            <a:spLocks noGrp="1"/>
          </p:cNvSpPr>
          <p:nvPr>
            <p:ph type="body" sz="quarter" idx="46"/>
          </p:nvPr>
        </p:nvSpPr>
        <p:spPr>
          <a:xfrm>
            <a:off x="7400234" y="4692262"/>
            <a:ext cx="1728216" cy="1142011"/>
          </a:xfrm>
        </p:spPr>
        <p:txBody>
          <a:bodyPr lIns="36000" tIns="0" rIns="0" bIns="0">
            <a:normAutofit/>
          </a:bodyPr>
          <a:lstStyle>
            <a:lvl1pPr marL="0" indent="0">
              <a:buClr>
                <a:schemeClr val="tx2"/>
              </a:buClr>
              <a:buSzPct val="125000"/>
              <a:buFont typeface="Wingdings" panose="05000000000000000000" pitchFamily="2" charset="2"/>
              <a:buNone/>
              <a:defRPr sz="1200" i="0">
                <a:solidFill>
                  <a:schemeClr val="tx2"/>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a:t>Click to edit Master text styles</a:t>
            </a:r>
          </a:p>
        </p:txBody>
      </p:sp>
      <p:sp>
        <p:nvSpPr>
          <p:cNvPr id="49" name="Text Placeholder 7">
            <a:extLst>
              <a:ext uri="{FF2B5EF4-FFF2-40B4-BE49-F238E27FC236}">
                <a16:creationId xmlns:a16="http://schemas.microsoft.com/office/drawing/2014/main" id="{3228A294-7EF5-49C2-B215-AF1AC293EB34}"/>
              </a:ext>
            </a:extLst>
          </p:cNvPr>
          <p:cNvSpPr>
            <a:spLocks noGrp="1"/>
          </p:cNvSpPr>
          <p:nvPr>
            <p:ph type="body" sz="quarter" idx="47" hasCustomPrompt="1"/>
          </p:nvPr>
        </p:nvSpPr>
        <p:spPr>
          <a:xfrm>
            <a:off x="7400234" y="2923572"/>
            <a:ext cx="1728216" cy="604730"/>
          </a:xfrm>
        </p:spPr>
        <p:txBody>
          <a:bodyPr lIns="36000" tIns="0" rIns="0" bIns="0" anchor="t" anchorCtr="0">
            <a:noAutofit/>
          </a:bodyPr>
          <a:lstStyle>
            <a:lvl1pPr marL="0" indent="0" algn="l">
              <a:buNone/>
              <a:defRPr sz="5000" b="1">
                <a:solidFill>
                  <a:schemeClr val="tx2"/>
                </a:solidFill>
                <a:latin typeface="Tahoma" panose="020B0604030504040204" pitchFamily="34" charset="0"/>
                <a:ea typeface="Tahoma" panose="020B0604030504040204" pitchFamily="34" charset="0"/>
                <a:cs typeface="Tahoma" panose="020B0604030504040204" pitchFamily="34" charset="0"/>
              </a:defRPr>
            </a:lvl1pPr>
          </a:lstStyle>
          <a:p>
            <a:pPr lvl="0"/>
            <a:r>
              <a:rPr lang="en-US" noProof="0"/>
              <a:t>20XX</a:t>
            </a:r>
          </a:p>
        </p:txBody>
      </p:sp>
      <p:sp>
        <p:nvSpPr>
          <p:cNvPr id="50" name="Text Placeholder 2">
            <a:extLst>
              <a:ext uri="{FF2B5EF4-FFF2-40B4-BE49-F238E27FC236}">
                <a16:creationId xmlns:a16="http://schemas.microsoft.com/office/drawing/2014/main" id="{BFF32ED7-F60E-49AC-91A1-3034E8EB0B34}"/>
              </a:ext>
            </a:extLst>
          </p:cNvPr>
          <p:cNvSpPr>
            <a:spLocks noGrp="1"/>
          </p:cNvSpPr>
          <p:nvPr>
            <p:ph type="body" idx="48" hasCustomPrompt="1"/>
          </p:nvPr>
        </p:nvSpPr>
        <p:spPr>
          <a:xfrm>
            <a:off x="7400234" y="3590954"/>
            <a:ext cx="1728216" cy="228986"/>
          </a:xfrm>
        </p:spPr>
        <p:txBody>
          <a:bodyPr lIns="36000" tIns="0" rIns="0" bIns="0" anchor="t" anchorCtr="0">
            <a:normAutofit/>
          </a:bodyPr>
          <a:lstStyle>
            <a:lvl1pPr marL="0" indent="0">
              <a:buNone/>
              <a:defRPr sz="1400" b="0" i="1">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Month</a:t>
            </a:r>
          </a:p>
        </p:txBody>
      </p:sp>
      <p:sp>
        <p:nvSpPr>
          <p:cNvPr id="2" name="Rectangle 1">
            <a:extLst>
              <a:ext uri="{FF2B5EF4-FFF2-40B4-BE49-F238E27FC236}">
                <a16:creationId xmlns:a16="http://schemas.microsoft.com/office/drawing/2014/main" id="{5129BCBD-EC3D-4652-99F1-83BD8B568FF6}"/>
              </a:ext>
            </a:extLst>
          </p:cNvPr>
          <p:cNvSpPr/>
          <p:nvPr userDrawn="1"/>
        </p:nvSpPr>
        <p:spPr>
          <a:xfrm>
            <a:off x="897298" y="3924107"/>
            <a:ext cx="256032" cy="2560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1" name="Rectangle 50">
            <a:extLst>
              <a:ext uri="{FF2B5EF4-FFF2-40B4-BE49-F238E27FC236}">
                <a16:creationId xmlns:a16="http://schemas.microsoft.com/office/drawing/2014/main" id="{A2ADE57E-F0D9-4D76-B243-DAC787E66091}"/>
              </a:ext>
            </a:extLst>
          </p:cNvPr>
          <p:cNvSpPr/>
          <p:nvPr userDrawn="1"/>
        </p:nvSpPr>
        <p:spPr>
          <a:xfrm>
            <a:off x="9636748" y="3924107"/>
            <a:ext cx="256032" cy="2560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2" name="Rectangle 51">
            <a:extLst>
              <a:ext uri="{FF2B5EF4-FFF2-40B4-BE49-F238E27FC236}">
                <a16:creationId xmlns:a16="http://schemas.microsoft.com/office/drawing/2014/main" id="{3D8F9527-D6F7-47B7-93E6-729FA654E51A}"/>
              </a:ext>
            </a:extLst>
          </p:cNvPr>
          <p:cNvSpPr/>
          <p:nvPr userDrawn="1"/>
        </p:nvSpPr>
        <p:spPr>
          <a:xfrm>
            <a:off x="3082161" y="3924107"/>
            <a:ext cx="256032" cy="2560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3" name="Rectangle 52">
            <a:extLst>
              <a:ext uri="{FF2B5EF4-FFF2-40B4-BE49-F238E27FC236}">
                <a16:creationId xmlns:a16="http://schemas.microsoft.com/office/drawing/2014/main" id="{33242D9B-895E-4D79-8BC2-6A934BD109F6}"/>
              </a:ext>
            </a:extLst>
          </p:cNvPr>
          <p:cNvSpPr/>
          <p:nvPr userDrawn="1"/>
        </p:nvSpPr>
        <p:spPr>
          <a:xfrm>
            <a:off x="5267024" y="3924107"/>
            <a:ext cx="256032" cy="2560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4" name="Rectangle 53">
            <a:extLst>
              <a:ext uri="{FF2B5EF4-FFF2-40B4-BE49-F238E27FC236}">
                <a16:creationId xmlns:a16="http://schemas.microsoft.com/office/drawing/2014/main" id="{B9B79B76-7626-4584-AE9A-4CDF7F0F6430}"/>
              </a:ext>
            </a:extLst>
          </p:cNvPr>
          <p:cNvSpPr/>
          <p:nvPr userDrawn="1"/>
        </p:nvSpPr>
        <p:spPr>
          <a:xfrm>
            <a:off x="7451887" y="3924107"/>
            <a:ext cx="256032" cy="2560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5" name="Text Placeholder 2">
            <a:extLst>
              <a:ext uri="{FF2B5EF4-FFF2-40B4-BE49-F238E27FC236}">
                <a16:creationId xmlns:a16="http://schemas.microsoft.com/office/drawing/2014/main" id="{F59B93CA-5AD1-43A8-AF37-7DA25D3B400E}"/>
              </a:ext>
            </a:extLst>
          </p:cNvPr>
          <p:cNvSpPr>
            <a:spLocks noGrp="1"/>
          </p:cNvSpPr>
          <p:nvPr>
            <p:ph type="body" idx="49"/>
          </p:nvPr>
        </p:nvSpPr>
        <p:spPr>
          <a:xfrm>
            <a:off x="5212360" y="1865304"/>
            <a:ext cx="6103964" cy="815993"/>
          </a:xfrm>
        </p:spPr>
        <p:txBody>
          <a:bodyPr lIns="36000" tIns="0" rIns="0" bIns="0" anchor="t" anchorCtr="0">
            <a:normAutofit/>
          </a:bodyPr>
          <a:lstStyle>
            <a:lvl1pPr marL="0" indent="0">
              <a:buNone/>
              <a:defRPr sz="1800" b="1" i="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35" name="Rectangle 27" descr="Rectangle shape">
            <a:extLst>
              <a:ext uri="{FF2B5EF4-FFF2-40B4-BE49-F238E27FC236}">
                <a16:creationId xmlns:a16="http://schemas.microsoft.com/office/drawing/2014/main" id="{DE069B8B-CA4A-46A5-901F-F2C7F60C0C24}"/>
              </a:ext>
            </a:extLst>
          </p:cNvPr>
          <p:cNvSpPr/>
          <p:nvPr userDrawn="1"/>
        </p:nvSpPr>
        <p:spPr>
          <a:xfrm>
            <a:off x="-1" y="1525500"/>
            <a:ext cx="7228877"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05922789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able Layout">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21790C1-778D-449B-9C8D-C9FC1B327D01}"/>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FFFF8FD5-F70C-4F63-B90E-47DD23FC01C3}"/>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B0E5E539-C700-4989-957A-EA3BAAC4B6C9}"/>
              </a:ext>
            </a:extLst>
          </p:cNvPr>
          <p:cNvSpPr>
            <a:spLocks noGrp="1"/>
          </p:cNvSpPr>
          <p:nvPr>
            <p:ph type="sldNum" sz="quarter" idx="12"/>
          </p:nvPr>
        </p:nvSpPr>
        <p:spPr/>
        <p:txBody>
          <a:bodyPr/>
          <a:lstStyle/>
          <a:p>
            <a:fld id="{D9BB3731-526F-4638-85F8-715D717FFC12}" type="slidenum">
              <a:rPr lang="en-US" noProof="0" smtClean="0"/>
              <a:pPr/>
              <a:t>‹#›</a:t>
            </a:fld>
            <a:endParaRPr lang="en-US" noProof="0" dirty="0"/>
          </a:p>
        </p:txBody>
      </p:sp>
      <p:sp>
        <p:nvSpPr>
          <p:cNvPr id="6" name="Rectangle 5">
            <a:extLst>
              <a:ext uri="{FF2B5EF4-FFF2-40B4-BE49-F238E27FC236}">
                <a16:creationId xmlns:a16="http://schemas.microsoft.com/office/drawing/2014/main" id="{D69B2652-8511-4839-BEE4-52E3C2B884D9}"/>
              </a:ext>
            </a:extLst>
          </p:cNvPr>
          <p:cNvSpPr/>
          <p:nvPr userDrawn="1"/>
        </p:nvSpPr>
        <p:spPr>
          <a:xfrm>
            <a:off x="11352213" y="6246908"/>
            <a:ext cx="839787"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Text Placeholder 2">
            <a:extLst>
              <a:ext uri="{FF2B5EF4-FFF2-40B4-BE49-F238E27FC236}">
                <a16:creationId xmlns:a16="http://schemas.microsoft.com/office/drawing/2014/main" id="{F947FF51-80C5-433A-A515-4334E29588D0}"/>
              </a:ext>
            </a:extLst>
          </p:cNvPr>
          <p:cNvSpPr>
            <a:spLocks noGrp="1"/>
          </p:cNvSpPr>
          <p:nvPr>
            <p:ph type="body" idx="1"/>
          </p:nvPr>
        </p:nvSpPr>
        <p:spPr>
          <a:xfrm>
            <a:off x="862258" y="3689555"/>
            <a:ext cx="4405067" cy="1737210"/>
          </a:xfrm>
        </p:spPr>
        <p:txBody>
          <a:bodyPr lIns="0" tIns="0" rIns="0" bIns="0" anchor="t" anchorCtr="0">
            <a:normAutofit/>
          </a:bodyPr>
          <a:lstStyle>
            <a:lvl1pPr marL="0" indent="0">
              <a:buNone/>
              <a:defRPr sz="1800" b="1" i="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1" name="Title 1">
            <a:extLst>
              <a:ext uri="{FF2B5EF4-FFF2-40B4-BE49-F238E27FC236}">
                <a16:creationId xmlns:a16="http://schemas.microsoft.com/office/drawing/2014/main" id="{58EFAFB9-41FD-471B-8C26-B5481B74C36E}"/>
              </a:ext>
            </a:extLst>
          </p:cNvPr>
          <p:cNvSpPr>
            <a:spLocks noGrp="1"/>
          </p:cNvSpPr>
          <p:nvPr>
            <p:ph type="title" hasCustomPrompt="1"/>
          </p:nvPr>
        </p:nvSpPr>
        <p:spPr>
          <a:xfrm>
            <a:off x="838201" y="1904701"/>
            <a:ext cx="4422014" cy="1325563"/>
          </a:xfrm>
        </p:spPr>
        <p:txBody>
          <a:bodyPr lIns="0" tIns="0" rIns="0" bIns="0" anchor="b" anchorCtr="0">
            <a:normAutofit/>
          </a:bodyPr>
          <a:lstStyle>
            <a:lvl1pPr marL="0" algn="l" defTabSz="914400" rtl="0" eaLnBrk="1" latinLnBrk="0" hangingPunct="1">
              <a:lnSpc>
                <a:spcPct val="90000"/>
              </a:lnSpc>
              <a:spcBef>
                <a:spcPct val="0"/>
              </a:spcBef>
              <a:buNone/>
              <a:defRPr lang="ru-RU" sz="3600" b="1" kern="1200" dirty="0">
                <a:solidFill>
                  <a:schemeClr val="tx1"/>
                </a:solidFill>
                <a:latin typeface="+mj-lt"/>
                <a:ea typeface="+mj-ea"/>
                <a:cs typeface="+mj-cs"/>
              </a:defRPr>
            </a:lvl1pPr>
          </a:lstStyle>
          <a:p>
            <a:r>
              <a:rPr lang="en-US" noProof="0"/>
              <a:t>CLICK TO EDIT MASTER TITLE</a:t>
            </a:r>
          </a:p>
        </p:txBody>
      </p:sp>
      <p:sp>
        <p:nvSpPr>
          <p:cNvPr id="12" name="Picture Placeholder 13">
            <a:extLst>
              <a:ext uri="{FF2B5EF4-FFF2-40B4-BE49-F238E27FC236}">
                <a16:creationId xmlns:a16="http://schemas.microsoft.com/office/drawing/2014/main" id="{EE15F6C3-281B-4328-BDB8-4C898228A1B0}"/>
              </a:ext>
            </a:extLst>
          </p:cNvPr>
          <p:cNvSpPr>
            <a:spLocks noGrp="1"/>
          </p:cNvSpPr>
          <p:nvPr>
            <p:ph type="pic" sz="quarter" idx="16"/>
          </p:nvPr>
        </p:nvSpPr>
        <p:spPr>
          <a:xfrm>
            <a:off x="839788" y="774398"/>
            <a:ext cx="2331720" cy="539496"/>
          </a:xfrm>
          <a:ln>
            <a:noFill/>
          </a:ln>
        </p:spPr>
        <p:txBody>
          <a:bodyPr anchor="ctr" anchorCtr="0">
            <a:noAutofit/>
          </a:bodyPr>
          <a:lstStyle>
            <a:lvl1pPr marL="0" indent="0" algn="ctr">
              <a:buNone/>
              <a:defRPr sz="1400">
                <a:solidFill>
                  <a:schemeClr val="tx1"/>
                </a:solidFill>
              </a:defRPr>
            </a:lvl1pPr>
          </a:lstStyle>
          <a:p>
            <a:r>
              <a:rPr lang="en-US" noProof="0"/>
              <a:t>Click icon to add picture</a:t>
            </a:r>
            <a:endParaRPr lang="en-US" noProof="0" dirty="0"/>
          </a:p>
        </p:txBody>
      </p:sp>
      <p:sp>
        <p:nvSpPr>
          <p:cNvPr id="7" name="Table Placeholder 6">
            <a:extLst>
              <a:ext uri="{FF2B5EF4-FFF2-40B4-BE49-F238E27FC236}">
                <a16:creationId xmlns:a16="http://schemas.microsoft.com/office/drawing/2014/main" id="{71531890-A142-4CE0-8BD5-856FACD08EA9}"/>
              </a:ext>
            </a:extLst>
          </p:cNvPr>
          <p:cNvSpPr>
            <a:spLocks noGrp="1"/>
          </p:cNvSpPr>
          <p:nvPr>
            <p:ph type="tbl" sz="quarter" idx="17"/>
          </p:nvPr>
        </p:nvSpPr>
        <p:spPr>
          <a:xfrm>
            <a:off x="5656217" y="404813"/>
            <a:ext cx="5673771" cy="5653087"/>
          </a:xfrm>
        </p:spPr>
        <p:txBody>
          <a:bodyPr anchor="ctr" anchorCtr="0">
            <a:normAutofit/>
          </a:bodyPr>
          <a:lstStyle>
            <a:lvl1pPr marL="0" indent="0" algn="ctr">
              <a:buNone/>
              <a:defRPr sz="1800">
                <a:solidFill>
                  <a:schemeClr val="tx1"/>
                </a:solidFill>
              </a:defRPr>
            </a:lvl1pPr>
          </a:lstStyle>
          <a:p>
            <a:r>
              <a:rPr lang="en-US" noProof="0"/>
              <a:t>Click icon to add table</a:t>
            </a:r>
            <a:endParaRPr lang="en-US" noProof="0" dirty="0"/>
          </a:p>
        </p:txBody>
      </p:sp>
      <p:sp>
        <p:nvSpPr>
          <p:cNvPr id="10" name="Rectangle 8" descr="Rectangle shape">
            <a:extLst>
              <a:ext uri="{FF2B5EF4-FFF2-40B4-BE49-F238E27FC236}">
                <a16:creationId xmlns:a16="http://schemas.microsoft.com/office/drawing/2014/main" id="{B429AA89-05C8-451C-B390-2E809555BA84}"/>
              </a:ext>
            </a:extLst>
          </p:cNvPr>
          <p:cNvSpPr/>
          <p:nvPr userDrawn="1"/>
        </p:nvSpPr>
        <p:spPr>
          <a:xfrm>
            <a:off x="0" y="3341010"/>
            <a:ext cx="3723175"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8178804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am 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EBCE1DF-09FE-457A-9D5E-E7A8E0F5E7AA}"/>
              </a:ext>
            </a:extLst>
          </p:cNvPr>
          <p:cNvSpPr/>
          <p:nvPr userDrawn="1"/>
        </p:nvSpPr>
        <p:spPr>
          <a:xfrm>
            <a:off x="3956795" y="3011796"/>
            <a:ext cx="2286000" cy="2453474"/>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Rectangle 14">
            <a:extLst>
              <a:ext uri="{FF2B5EF4-FFF2-40B4-BE49-F238E27FC236}">
                <a16:creationId xmlns:a16="http://schemas.microsoft.com/office/drawing/2014/main" id="{90508111-4A36-4CF7-86F5-0AD3FDEEDDDF}"/>
              </a:ext>
            </a:extLst>
          </p:cNvPr>
          <p:cNvSpPr/>
          <p:nvPr userDrawn="1"/>
        </p:nvSpPr>
        <p:spPr>
          <a:xfrm>
            <a:off x="9066213" y="3027646"/>
            <a:ext cx="2286000" cy="2453474"/>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Rectangle 15">
            <a:extLst>
              <a:ext uri="{FF2B5EF4-FFF2-40B4-BE49-F238E27FC236}">
                <a16:creationId xmlns:a16="http://schemas.microsoft.com/office/drawing/2014/main" id="{5C4E182D-C697-44DF-A090-F131D0302405}"/>
              </a:ext>
            </a:extLst>
          </p:cNvPr>
          <p:cNvSpPr/>
          <p:nvPr userDrawn="1"/>
        </p:nvSpPr>
        <p:spPr>
          <a:xfrm>
            <a:off x="6511504" y="3027646"/>
            <a:ext cx="2286000" cy="2453474"/>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Date Placeholder 2">
            <a:extLst>
              <a:ext uri="{FF2B5EF4-FFF2-40B4-BE49-F238E27FC236}">
                <a16:creationId xmlns:a16="http://schemas.microsoft.com/office/drawing/2014/main" id="{221790C1-778D-449B-9C8D-C9FC1B327D01}"/>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FFFF8FD5-F70C-4F63-B90E-47DD23FC01C3}"/>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B0E5E539-C700-4989-957A-EA3BAAC4B6C9}"/>
              </a:ext>
            </a:extLst>
          </p:cNvPr>
          <p:cNvSpPr>
            <a:spLocks noGrp="1"/>
          </p:cNvSpPr>
          <p:nvPr>
            <p:ph type="sldNum" sz="quarter" idx="12"/>
          </p:nvPr>
        </p:nvSpPr>
        <p:spPr/>
        <p:txBody>
          <a:bodyPr/>
          <a:lstStyle/>
          <a:p>
            <a:fld id="{D9BB3731-526F-4638-85F8-715D717FFC12}" type="slidenum">
              <a:rPr lang="en-US" noProof="0" smtClean="0"/>
              <a:pPr/>
              <a:t>‹#›</a:t>
            </a:fld>
            <a:endParaRPr lang="en-US" noProof="0" dirty="0"/>
          </a:p>
        </p:txBody>
      </p:sp>
      <p:sp>
        <p:nvSpPr>
          <p:cNvPr id="6" name="Rectangle 5">
            <a:extLst>
              <a:ext uri="{FF2B5EF4-FFF2-40B4-BE49-F238E27FC236}">
                <a16:creationId xmlns:a16="http://schemas.microsoft.com/office/drawing/2014/main" id="{D69B2652-8511-4839-BEE4-52E3C2B884D9}"/>
              </a:ext>
            </a:extLst>
          </p:cNvPr>
          <p:cNvSpPr/>
          <p:nvPr userDrawn="1"/>
        </p:nvSpPr>
        <p:spPr>
          <a:xfrm>
            <a:off x="11352213" y="6246908"/>
            <a:ext cx="839787"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Text Placeholder 2">
            <a:extLst>
              <a:ext uri="{FF2B5EF4-FFF2-40B4-BE49-F238E27FC236}">
                <a16:creationId xmlns:a16="http://schemas.microsoft.com/office/drawing/2014/main" id="{F947FF51-80C5-433A-A515-4334E29588D0}"/>
              </a:ext>
            </a:extLst>
          </p:cNvPr>
          <p:cNvSpPr>
            <a:spLocks noGrp="1"/>
          </p:cNvSpPr>
          <p:nvPr>
            <p:ph type="body" idx="1"/>
          </p:nvPr>
        </p:nvSpPr>
        <p:spPr>
          <a:xfrm>
            <a:off x="862258" y="4812501"/>
            <a:ext cx="2939721" cy="668619"/>
          </a:xfrm>
        </p:spPr>
        <p:txBody>
          <a:bodyPr lIns="0" tIns="0" rIns="0" bIns="0" anchor="t" anchorCtr="0">
            <a:normAutofit/>
          </a:bodyPr>
          <a:lstStyle>
            <a:lvl1pPr marL="0" indent="0">
              <a:buNone/>
              <a:defRPr sz="1800" b="1" i="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1" name="Title 1">
            <a:extLst>
              <a:ext uri="{FF2B5EF4-FFF2-40B4-BE49-F238E27FC236}">
                <a16:creationId xmlns:a16="http://schemas.microsoft.com/office/drawing/2014/main" id="{58EFAFB9-41FD-471B-8C26-B5481B74C36E}"/>
              </a:ext>
            </a:extLst>
          </p:cNvPr>
          <p:cNvSpPr>
            <a:spLocks noGrp="1"/>
          </p:cNvSpPr>
          <p:nvPr>
            <p:ph type="title" hasCustomPrompt="1"/>
          </p:nvPr>
        </p:nvSpPr>
        <p:spPr>
          <a:xfrm>
            <a:off x="838201" y="3027646"/>
            <a:ext cx="2962574" cy="1325563"/>
          </a:xfrm>
        </p:spPr>
        <p:txBody>
          <a:bodyPr lIns="0" tIns="0" rIns="0" bIns="0" anchor="b" anchorCtr="0">
            <a:normAutofit/>
          </a:bodyPr>
          <a:lstStyle>
            <a:lvl1pPr marL="0" algn="l" defTabSz="914400" rtl="0" eaLnBrk="1" latinLnBrk="0" hangingPunct="1">
              <a:lnSpc>
                <a:spcPct val="90000"/>
              </a:lnSpc>
              <a:spcBef>
                <a:spcPct val="0"/>
              </a:spcBef>
              <a:buNone/>
              <a:defRPr lang="ru-RU" sz="3600" b="1" kern="1200" dirty="0">
                <a:solidFill>
                  <a:schemeClr val="tx1"/>
                </a:solidFill>
                <a:latin typeface="+mj-lt"/>
                <a:ea typeface="+mj-ea"/>
                <a:cs typeface="+mj-cs"/>
              </a:defRPr>
            </a:lvl1pPr>
          </a:lstStyle>
          <a:p>
            <a:r>
              <a:rPr lang="en-US" noProof="0"/>
              <a:t>CLICK TO EDIT</a:t>
            </a:r>
          </a:p>
        </p:txBody>
      </p:sp>
      <p:sp>
        <p:nvSpPr>
          <p:cNvPr id="12" name="Picture Placeholder 13">
            <a:extLst>
              <a:ext uri="{FF2B5EF4-FFF2-40B4-BE49-F238E27FC236}">
                <a16:creationId xmlns:a16="http://schemas.microsoft.com/office/drawing/2014/main" id="{EE15F6C3-281B-4328-BDB8-4C898228A1B0}"/>
              </a:ext>
            </a:extLst>
          </p:cNvPr>
          <p:cNvSpPr>
            <a:spLocks noGrp="1"/>
          </p:cNvSpPr>
          <p:nvPr>
            <p:ph type="pic" sz="quarter" idx="16"/>
          </p:nvPr>
        </p:nvSpPr>
        <p:spPr>
          <a:xfrm>
            <a:off x="839788" y="774398"/>
            <a:ext cx="2331720" cy="539496"/>
          </a:xfrm>
          <a:ln>
            <a:noFill/>
          </a:ln>
        </p:spPr>
        <p:txBody>
          <a:bodyPr anchor="ctr" anchorCtr="0">
            <a:noAutofit/>
          </a:bodyPr>
          <a:lstStyle>
            <a:lvl1pPr marL="0" indent="0" algn="ctr">
              <a:buNone/>
              <a:defRPr sz="1400">
                <a:solidFill>
                  <a:schemeClr val="tx1"/>
                </a:solidFill>
              </a:defRPr>
            </a:lvl1pPr>
          </a:lstStyle>
          <a:p>
            <a:r>
              <a:rPr lang="en-US" noProof="0"/>
              <a:t>Click icon to add picture</a:t>
            </a:r>
            <a:endParaRPr lang="en-US" noProof="0" dirty="0"/>
          </a:p>
        </p:txBody>
      </p:sp>
      <p:sp>
        <p:nvSpPr>
          <p:cNvPr id="8" name="Picture Placeholder 7">
            <a:extLst>
              <a:ext uri="{FF2B5EF4-FFF2-40B4-BE49-F238E27FC236}">
                <a16:creationId xmlns:a16="http://schemas.microsoft.com/office/drawing/2014/main" id="{563FB6CB-7DC7-42AB-937B-FACFE1A28AEF}"/>
              </a:ext>
            </a:extLst>
          </p:cNvPr>
          <p:cNvSpPr>
            <a:spLocks noGrp="1"/>
          </p:cNvSpPr>
          <p:nvPr>
            <p:ph type="pic" sz="quarter" idx="17"/>
          </p:nvPr>
        </p:nvSpPr>
        <p:spPr>
          <a:xfrm>
            <a:off x="9066213" y="774398"/>
            <a:ext cx="2286000" cy="2286000"/>
          </a:xfrm>
        </p:spPr>
        <p:txBody>
          <a:bodyPr anchor="ctr" anchorCtr="0">
            <a:normAutofit/>
          </a:bodyPr>
          <a:lstStyle>
            <a:lvl1pPr marL="0" indent="0" algn="ctr">
              <a:buNone/>
              <a:defRPr sz="1800">
                <a:solidFill>
                  <a:schemeClr val="tx1"/>
                </a:solidFill>
              </a:defRPr>
            </a:lvl1pPr>
          </a:lstStyle>
          <a:p>
            <a:r>
              <a:rPr lang="en-US" noProof="0"/>
              <a:t>Click icon to add picture</a:t>
            </a:r>
            <a:endParaRPr lang="en-US" noProof="0" dirty="0"/>
          </a:p>
        </p:txBody>
      </p:sp>
      <p:sp>
        <p:nvSpPr>
          <p:cNvPr id="13" name="Picture Placeholder 7">
            <a:extLst>
              <a:ext uri="{FF2B5EF4-FFF2-40B4-BE49-F238E27FC236}">
                <a16:creationId xmlns:a16="http://schemas.microsoft.com/office/drawing/2014/main" id="{CE5AE5F8-F053-47AB-BCB2-70F2BF5C44E8}"/>
              </a:ext>
            </a:extLst>
          </p:cNvPr>
          <p:cNvSpPr>
            <a:spLocks noGrp="1"/>
          </p:cNvSpPr>
          <p:nvPr>
            <p:ph type="pic" sz="quarter" idx="18"/>
          </p:nvPr>
        </p:nvSpPr>
        <p:spPr>
          <a:xfrm>
            <a:off x="3956795" y="774398"/>
            <a:ext cx="2286000" cy="2286000"/>
          </a:xfrm>
        </p:spPr>
        <p:txBody>
          <a:bodyPr anchor="ctr" anchorCtr="0">
            <a:normAutofit/>
          </a:bodyPr>
          <a:lstStyle>
            <a:lvl1pPr marL="0" indent="0" algn="ctr">
              <a:buNone/>
              <a:defRPr sz="1800">
                <a:solidFill>
                  <a:schemeClr val="tx1"/>
                </a:solidFill>
              </a:defRPr>
            </a:lvl1pPr>
          </a:lstStyle>
          <a:p>
            <a:r>
              <a:rPr lang="en-US" noProof="0"/>
              <a:t>Click icon to add picture</a:t>
            </a:r>
            <a:endParaRPr lang="en-US" noProof="0" dirty="0"/>
          </a:p>
        </p:txBody>
      </p:sp>
      <p:sp>
        <p:nvSpPr>
          <p:cNvPr id="14" name="Picture Placeholder 7">
            <a:extLst>
              <a:ext uri="{FF2B5EF4-FFF2-40B4-BE49-F238E27FC236}">
                <a16:creationId xmlns:a16="http://schemas.microsoft.com/office/drawing/2014/main" id="{D86E9819-052E-4932-AD4D-2E6844D40427}"/>
              </a:ext>
            </a:extLst>
          </p:cNvPr>
          <p:cNvSpPr>
            <a:spLocks noGrp="1"/>
          </p:cNvSpPr>
          <p:nvPr>
            <p:ph type="pic" sz="quarter" idx="19"/>
          </p:nvPr>
        </p:nvSpPr>
        <p:spPr>
          <a:xfrm>
            <a:off x="6511504" y="774398"/>
            <a:ext cx="2286000" cy="2286000"/>
          </a:xfrm>
        </p:spPr>
        <p:txBody>
          <a:bodyPr anchor="ctr" anchorCtr="0">
            <a:normAutofit/>
          </a:bodyPr>
          <a:lstStyle>
            <a:lvl1pPr marL="0" indent="0" algn="ctr">
              <a:buNone/>
              <a:defRPr sz="1800">
                <a:solidFill>
                  <a:schemeClr val="tx1"/>
                </a:solidFill>
              </a:defRPr>
            </a:lvl1pPr>
          </a:lstStyle>
          <a:p>
            <a:r>
              <a:rPr lang="en-US" noProof="0"/>
              <a:t>Click icon to add picture</a:t>
            </a:r>
            <a:endParaRPr lang="en-US" noProof="0" dirty="0"/>
          </a:p>
        </p:txBody>
      </p:sp>
      <p:sp>
        <p:nvSpPr>
          <p:cNvPr id="18" name="Text Placeholder 17">
            <a:extLst>
              <a:ext uri="{FF2B5EF4-FFF2-40B4-BE49-F238E27FC236}">
                <a16:creationId xmlns:a16="http://schemas.microsoft.com/office/drawing/2014/main" id="{1E9CD767-2C5C-4922-8EC2-4DFCB6ECFCB6}"/>
              </a:ext>
            </a:extLst>
          </p:cNvPr>
          <p:cNvSpPr>
            <a:spLocks noGrp="1"/>
          </p:cNvSpPr>
          <p:nvPr>
            <p:ph type="body" sz="quarter" idx="20" hasCustomPrompt="1"/>
          </p:nvPr>
        </p:nvSpPr>
        <p:spPr>
          <a:xfrm>
            <a:off x="4086537" y="3429000"/>
            <a:ext cx="2026516" cy="588620"/>
          </a:xfrm>
        </p:spPr>
        <p:txBody>
          <a:bodyPr>
            <a:noAutofit/>
          </a:bodyPr>
          <a:lstStyle>
            <a:lvl1pPr marL="0" indent="0" algn="ctr">
              <a:spcBef>
                <a:spcPts val="600"/>
              </a:spcBef>
              <a:buNone/>
              <a:defRPr sz="2000" b="1">
                <a:solidFill>
                  <a:schemeClr val="tx1"/>
                </a:solidFill>
                <a:latin typeface="+mj-lt"/>
              </a:defRPr>
            </a:lvl1pPr>
            <a:lvl2pPr marL="457200" indent="0" algn="ctr">
              <a:buNone/>
              <a:defRPr sz="2000" b="1">
                <a:solidFill>
                  <a:schemeClr val="tx1"/>
                </a:solidFill>
                <a:latin typeface="+mj-lt"/>
              </a:defRPr>
            </a:lvl2pPr>
            <a:lvl3pPr marL="914400" indent="0" algn="ctr">
              <a:buNone/>
              <a:defRPr sz="2000" b="1">
                <a:solidFill>
                  <a:schemeClr val="tx1"/>
                </a:solidFill>
                <a:latin typeface="+mj-lt"/>
              </a:defRPr>
            </a:lvl3pPr>
            <a:lvl4pPr marL="1371600" indent="0" algn="ctr">
              <a:buNone/>
              <a:defRPr sz="2000" b="1">
                <a:solidFill>
                  <a:schemeClr val="tx1"/>
                </a:solidFill>
                <a:latin typeface="+mj-lt"/>
              </a:defRPr>
            </a:lvl4pPr>
            <a:lvl5pPr marL="1828800" indent="0" algn="ctr">
              <a:buNone/>
              <a:defRPr sz="2000" b="1">
                <a:solidFill>
                  <a:schemeClr val="tx1"/>
                </a:solidFill>
                <a:latin typeface="+mj-lt"/>
              </a:defRPr>
            </a:lvl5pPr>
          </a:lstStyle>
          <a:p>
            <a:pPr lvl="0"/>
            <a:r>
              <a:rPr lang="en-US" noProof="0"/>
              <a:t>Person 1</a:t>
            </a:r>
            <a:br>
              <a:rPr lang="en-US" noProof="0"/>
            </a:br>
            <a:r>
              <a:rPr lang="en-US" noProof="0"/>
              <a:t>Name</a:t>
            </a:r>
          </a:p>
        </p:txBody>
      </p:sp>
      <p:sp>
        <p:nvSpPr>
          <p:cNvPr id="19" name="Text Placeholder 17">
            <a:extLst>
              <a:ext uri="{FF2B5EF4-FFF2-40B4-BE49-F238E27FC236}">
                <a16:creationId xmlns:a16="http://schemas.microsoft.com/office/drawing/2014/main" id="{31851AA2-C176-47A9-A949-3837A394CD94}"/>
              </a:ext>
            </a:extLst>
          </p:cNvPr>
          <p:cNvSpPr>
            <a:spLocks noGrp="1"/>
          </p:cNvSpPr>
          <p:nvPr>
            <p:ph type="body" sz="quarter" idx="21" hasCustomPrompt="1"/>
          </p:nvPr>
        </p:nvSpPr>
        <p:spPr>
          <a:xfrm>
            <a:off x="4087139" y="4051032"/>
            <a:ext cx="2025312" cy="244923"/>
          </a:xfrm>
        </p:spPr>
        <p:txBody>
          <a:bodyPr>
            <a:noAutofit/>
          </a:bodyPr>
          <a:lstStyle>
            <a:lvl1pPr marL="0" indent="0" algn="ctr">
              <a:spcBef>
                <a:spcPts val="600"/>
              </a:spcBef>
              <a:buNone/>
              <a:defRPr sz="1400" b="0" i="1">
                <a:solidFill>
                  <a:schemeClr val="tx1"/>
                </a:solidFill>
                <a:latin typeface="+mn-lt"/>
              </a:defRPr>
            </a:lvl1pPr>
            <a:lvl2pPr marL="457200" indent="0" algn="ctr">
              <a:buNone/>
              <a:defRPr sz="2000" b="1">
                <a:solidFill>
                  <a:schemeClr val="tx1"/>
                </a:solidFill>
                <a:latin typeface="+mj-lt"/>
              </a:defRPr>
            </a:lvl2pPr>
            <a:lvl3pPr marL="914400" indent="0" algn="ctr">
              <a:buNone/>
              <a:defRPr sz="2000" b="1">
                <a:solidFill>
                  <a:schemeClr val="tx1"/>
                </a:solidFill>
                <a:latin typeface="+mj-lt"/>
              </a:defRPr>
            </a:lvl3pPr>
            <a:lvl4pPr marL="1371600" indent="0" algn="ctr">
              <a:buNone/>
              <a:defRPr sz="2000" b="1">
                <a:solidFill>
                  <a:schemeClr val="tx1"/>
                </a:solidFill>
                <a:latin typeface="+mj-lt"/>
              </a:defRPr>
            </a:lvl4pPr>
            <a:lvl5pPr marL="1828800" indent="0" algn="ctr">
              <a:buNone/>
              <a:defRPr sz="2000" b="1">
                <a:solidFill>
                  <a:schemeClr val="tx1"/>
                </a:solidFill>
                <a:latin typeface="+mj-lt"/>
              </a:defRPr>
            </a:lvl5pPr>
          </a:lstStyle>
          <a:p>
            <a:pPr lvl="0"/>
            <a:r>
              <a:rPr lang="en-US" noProof="0"/>
              <a:t>Team Member Title</a:t>
            </a:r>
          </a:p>
        </p:txBody>
      </p:sp>
      <p:sp>
        <p:nvSpPr>
          <p:cNvPr id="20" name="Text Placeholder 17">
            <a:extLst>
              <a:ext uri="{FF2B5EF4-FFF2-40B4-BE49-F238E27FC236}">
                <a16:creationId xmlns:a16="http://schemas.microsoft.com/office/drawing/2014/main" id="{879156B3-E019-4A41-8242-F0D70D502559}"/>
              </a:ext>
            </a:extLst>
          </p:cNvPr>
          <p:cNvSpPr>
            <a:spLocks noGrp="1"/>
          </p:cNvSpPr>
          <p:nvPr>
            <p:ph type="body" sz="quarter" idx="22"/>
          </p:nvPr>
        </p:nvSpPr>
        <p:spPr>
          <a:xfrm>
            <a:off x="4087139" y="4347988"/>
            <a:ext cx="2025312" cy="841304"/>
          </a:xfrm>
        </p:spPr>
        <p:txBody>
          <a:bodyPr>
            <a:noAutofit/>
          </a:bodyPr>
          <a:lstStyle>
            <a:lvl1pPr marL="0" indent="0" algn="ctr">
              <a:spcBef>
                <a:spcPts val="600"/>
              </a:spcBef>
              <a:buNone/>
              <a:defRPr sz="1400" b="0" i="0">
                <a:solidFill>
                  <a:schemeClr val="tx2"/>
                </a:solidFill>
                <a:latin typeface="+mn-lt"/>
              </a:defRPr>
            </a:lvl1pPr>
            <a:lvl2pPr marL="457200" indent="0" algn="ctr">
              <a:buNone/>
              <a:defRPr sz="2000" b="1">
                <a:solidFill>
                  <a:schemeClr val="tx1"/>
                </a:solidFill>
                <a:latin typeface="+mj-lt"/>
              </a:defRPr>
            </a:lvl2pPr>
            <a:lvl3pPr marL="914400" indent="0" algn="ctr">
              <a:buNone/>
              <a:defRPr sz="2000" b="1">
                <a:solidFill>
                  <a:schemeClr val="tx1"/>
                </a:solidFill>
                <a:latin typeface="+mj-lt"/>
              </a:defRPr>
            </a:lvl3pPr>
            <a:lvl4pPr marL="1371600" indent="0" algn="ctr">
              <a:buNone/>
              <a:defRPr sz="2000" b="1">
                <a:solidFill>
                  <a:schemeClr val="tx1"/>
                </a:solidFill>
                <a:latin typeface="+mj-lt"/>
              </a:defRPr>
            </a:lvl4pPr>
            <a:lvl5pPr marL="1828800" indent="0" algn="ctr">
              <a:buNone/>
              <a:defRPr sz="2000" b="1">
                <a:solidFill>
                  <a:schemeClr val="tx1"/>
                </a:solidFill>
                <a:latin typeface="+mj-lt"/>
              </a:defRPr>
            </a:lvl5pPr>
          </a:lstStyle>
          <a:p>
            <a:pPr lvl="0"/>
            <a:r>
              <a:rPr lang="en-US" noProof="0"/>
              <a:t>Click to edit Master text styles</a:t>
            </a:r>
          </a:p>
        </p:txBody>
      </p:sp>
      <p:sp>
        <p:nvSpPr>
          <p:cNvPr id="24" name="Text Placeholder 17">
            <a:extLst>
              <a:ext uri="{FF2B5EF4-FFF2-40B4-BE49-F238E27FC236}">
                <a16:creationId xmlns:a16="http://schemas.microsoft.com/office/drawing/2014/main" id="{CB3B3928-67D4-498A-9DED-4FF10BE1A407}"/>
              </a:ext>
            </a:extLst>
          </p:cNvPr>
          <p:cNvSpPr>
            <a:spLocks noGrp="1"/>
          </p:cNvSpPr>
          <p:nvPr>
            <p:ph type="body" sz="quarter" idx="23" hasCustomPrompt="1"/>
          </p:nvPr>
        </p:nvSpPr>
        <p:spPr>
          <a:xfrm>
            <a:off x="6641246" y="3429000"/>
            <a:ext cx="2026516" cy="588620"/>
          </a:xfrm>
        </p:spPr>
        <p:txBody>
          <a:bodyPr>
            <a:noAutofit/>
          </a:bodyPr>
          <a:lstStyle>
            <a:lvl1pPr marL="0" indent="0" algn="ctr">
              <a:spcBef>
                <a:spcPts val="600"/>
              </a:spcBef>
              <a:buNone/>
              <a:defRPr sz="2000" b="1">
                <a:solidFill>
                  <a:schemeClr val="tx1"/>
                </a:solidFill>
                <a:latin typeface="+mj-lt"/>
              </a:defRPr>
            </a:lvl1pPr>
            <a:lvl2pPr marL="457200" indent="0" algn="ctr">
              <a:buNone/>
              <a:defRPr sz="2000" b="1">
                <a:solidFill>
                  <a:schemeClr val="tx1"/>
                </a:solidFill>
                <a:latin typeface="+mj-lt"/>
              </a:defRPr>
            </a:lvl2pPr>
            <a:lvl3pPr marL="914400" indent="0" algn="ctr">
              <a:buNone/>
              <a:defRPr sz="2000" b="1">
                <a:solidFill>
                  <a:schemeClr val="tx1"/>
                </a:solidFill>
                <a:latin typeface="+mj-lt"/>
              </a:defRPr>
            </a:lvl3pPr>
            <a:lvl4pPr marL="1371600" indent="0" algn="ctr">
              <a:buNone/>
              <a:defRPr sz="2000" b="1">
                <a:solidFill>
                  <a:schemeClr val="tx1"/>
                </a:solidFill>
                <a:latin typeface="+mj-lt"/>
              </a:defRPr>
            </a:lvl4pPr>
            <a:lvl5pPr marL="1828800" indent="0" algn="ctr">
              <a:buNone/>
              <a:defRPr sz="2000" b="1">
                <a:solidFill>
                  <a:schemeClr val="tx1"/>
                </a:solidFill>
                <a:latin typeface="+mj-lt"/>
              </a:defRPr>
            </a:lvl5pPr>
          </a:lstStyle>
          <a:p>
            <a:pPr lvl="0"/>
            <a:r>
              <a:rPr lang="en-US" noProof="0"/>
              <a:t>Person 1</a:t>
            </a:r>
            <a:br>
              <a:rPr lang="en-US" noProof="0"/>
            </a:br>
            <a:r>
              <a:rPr lang="en-US" noProof="0"/>
              <a:t>Name</a:t>
            </a:r>
          </a:p>
        </p:txBody>
      </p:sp>
      <p:sp>
        <p:nvSpPr>
          <p:cNvPr id="25" name="Text Placeholder 17">
            <a:extLst>
              <a:ext uri="{FF2B5EF4-FFF2-40B4-BE49-F238E27FC236}">
                <a16:creationId xmlns:a16="http://schemas.microsoft.com/office/drawing/2014/main" id="{8464C0AB-BE10-429A-A453-247A538F5D3F}"/>
              </a:ext>
            </a:extLst>
          </p:cNvPr>
          <p:cNvSpPr>
            <a:spLocks noGrp="1"/>
          </p:cNvSpPr>
          <p:nvPr>
            <p:ph type="body" sz="quarter" idx="24" hasCustomPrompt="1"/>
          </p:nvPr>
        </p:nvSpPr>
        <p:spPr>
          <a:xfrm>
            <a:off x="6641848" y="4051032"/>
            <a:ext cx="2025312" cy="244923"/>
          </a:xfrm>
        </p:spPr>
        <p:txBody>
          <a:bodyPr>
            <a:noAutofit/>
          </a:bodyPr>
          <a:lstStyle>
            <a:lvl1pPr marL="0" indent="0" algn="ctr">
              <a:spcBef>
                <a:spcPts val="600"/>
              </a:spcBef>
              <a:buNone/>
              <a:defRPr sz="1400" b="0" i="1">
                <a:solidFill>
                  <a:schemeClr val="tx1"/>
                </a:solidFill>
                <a:latin typeface="+mn-lt"/>
              </a:defRPr>
            </a:lvl1pPr>
            <a:lvl2pPr marL="457200" indent="0" algn="ctr">
              <a:buNone/>
              <a:defRPr sz="2000" b="1">
                <a:solidFill>
                  <a:schemeClr val="tx1"/>
                </a:solidFill>
                <a:latin typeface="+mj-lt"/>
              </a:defRPr>
            </a:lvl2pPr>
            <a:lvl3pPr marL="914400" indent="0" algn="ctr">
              <a:buNone/>
              <a:defRPr sz="2000" b="1">
                <a:solidFill>
                  <a:schemeClr val="tx1"/>
                </a:solidFill>
                <a:latin typeface="+mj-lt"/>
              </a:defRPr>
            </a:lvl3pPr>
            <a:lvl4pPr marL="1371600" indent="0" algn="ctr">
              <a:buNone/>
              <a:defRPr sz="2000" b="1">
                <a:solidFill>
                  <a:schemeClr val="tx1"/>
                </a:solidFill>
                <a:latin typeface="+mj-lt"/>
              </a:defRPr>
            </a:lvl4pPr>
            <a:lvl5pPr marL="1828800" indent="0" algn="ctr">
              <a:buNone/>
              <a:defRPr sz="2000" b="1">
                <a:solidFill>
                  <a:schemeClr val="tx1"/>
                </a:solidFill>
                <a:latin typeface="+mj-lt"/>
              </a:defRPr>
            </a:lvl5pPr>
          </a:lstStyle>
          <a:p>
            <a:pPr lvl="0"/>
            <a:r>
              <a:rPr lang="en-US" noProof="0"/>
              <a:t>Team Member Title</a:t>
            </a:r>
          </a:p>
        </p:txBody>
      </p:sp>
      <p:sp>
        <p:nvSpPr>
          <p:cNvPr id="26" name="Text Placeholder 17">
            <a:extLst>
              <a:ext uri="{FF2B5EF4-FFF2-40B4-BE49-F238E27FC236}">
                <a16:creationId xmlns:a16="http://schemas.microsoft.com/office/drawing/2014/main" id="{177BAD76-5C75-4FA2-B792-300193BDC997}"/>
              </a:ext>
            </a:extLst>
          </p:cNvPr>
          <p:cNvSpPr>
            <a:spLocks noGrp="1"/>
          </p:cNvSpPr>
          <p:nvPr>
            <p:ph type="body" sz="quarter" idx="25"/>
          </p:nvPr>
        </p:nvSpPr>
        <p:spPr>
          <a:xfrm>
            <a:off x="6641848" y="4347988"/>
            <a:ext cx="2025312" cy="841304"/>
          </a:xfrm>
        </p:spPr>
        <p:txBody>
          <a:bodyPr>
            <a:noAutofit/>
          </a:bodyPr>
          <a:lstStyle>
            <a:lvl1pPr marL="0" indent="0" algn="ctr">
              <a:spcBef>
                <a:spcPts val="600"/>
              </a:spcBef>
              <a:buNone/>
              <a:defRPr sz="1400" b="0" i="0">
                <a:solidFill>
                  <a:schemeClr val="tx2"/>
                </a:solidFill>
                <a:latin typeface="+mn-lt"/>
              </a:defRPr>
            </a:lvl1pPr>
            <a:lvl2pPr marL="457200" indent="0" algn="ctr">
              <a:buNone/>
              <a:defRPr sz="2000" b="1">
                <a:solidFill>
                  <a:schemeClr val="tx1"/>
                </a:solidFill>
                <a:latin typeface="+mj-lt"/>
              </a:defRPr>
            </a:lvl2pPr>
            <a:lvl3pPr marL="914400" indent="0" algn="ctr">
              <a:buNone/>
              <a:defRPr sz="2000" b="1">
                <a:solidFill>
                  <a:schemeClr val="tx1"/>
                </a:solidFill>
                <a:latin typeface="+mj-lt"/>
              </a:defRPr>
            </a:lvl3pPr>
            <a:lvl4pPr marL="1371600" indent="0" algn="ctr">
              <a:buNone/>
              <a:defRPr sz="2000" b="1">
                <a:solidFill>
                  <a:schemeClr val="tx1"/>
                </a:solidFill>
                <a:latin typeface="+mj-lt"/>
              </a:defRPr>
            </a:lvl4pPr>
            <a:lvl5pPr marL="1828800" indent="0" algn="ctr">
              <a:buNone/>
              <a:defRPr sz="2000" b="1">
                <a:solidFill>
                  <a:schemeClr val="tx1"/>
                </a:solidFill>
                <a:latin typeface="+mj-lt"/>
              </a:defRPr>
            </a:lvl5pPr>
          </a:lstStyle>
          <a:p>
            <a:pPr lvl="0"/>
            <a:r>
              <a:rPr lang="en-US" noProof="0"/>
              <a:t>Click to edit Master text styles</a:t>
            </a:r>
          </a:p>
        </p:txBody>
      </p:sp>
      <p:sp>
        <p:nvSpPr>
          <p:cNvPr id="27" name="Text Placeholder 17">
            <a:extLst>
              <a:ext uri="{FF2B5EF4-FFF2-40B4-BE49-F238E27FC236}">
                <a16:creationId xmlns:a16="http://schemas.microsoft.com/office/drawing/2014/main" id="{ACFBCF6D-5E27-4808-BA1C-6F72DDAAC697}"/>
              </a:ext>
            </a:extLst>
          </p:cNvPr>
          <p:cNvSpPr>
            <a:spLocks noGrp="1"/>
          </p:cNvSpPr>
          <p:nvPr>
            <p:ph type="body" sz="quarter" idx="26" hasCustomPrompt="1"/>
          </p:nvPr>
        </p:nvSpPr>
        <p:spPr>
          <a:xfrm>
            <a:off x="9195955" y="3429000"/>
            <a:ext cx="2026516" cy="588620"/>
          </a:xfrm>
        </p:spPr>
        <p:txBody>
          <a:bodyPr>
            <a:noAutofit/>
          </a:bodyPr>
          <a:lstStyle>
            <a:lvl1pPr marL="0" indent="0" algn="ctr">
              <a:spcBef>
                <a:spcPts val="600"/>
              </a:spcBef>
              <a:buNone/>
              <a:defRPr sz="2000" b="1">
                <a:solidFill>
                  <a:schemeClr val="tx1"/>
                </a:solidFill>
                <a:latin typeface="+mj-lt"/>
              </a:defRPr>
            </a:lvl1pPr>
            <a:lvl2pPr marL="457200" indent="0" algn="ctr">
              <a:buNone/>
              <a:defRPr sz="2000" b="1">
                <a:solidFill>
                  <a:schemeClr val="tx1"/>
                </a:solidFill>
                <a:latin typeface="+mj-lt"/>
              </a:defRPr>
            </a:lvl2pPr>
            <a:lvl3pPr marL="914400" indent="0" algn="ctr">
              <a:buNone/>
              <a:defRPr sz="2000" b="1">
                <a:solidFill>
                  <a:schemeClr val="tx1"/>
                </a:solidFill>
                <a:latin typeface="+mj-lt"/>
              </a:defRPr>
            </a:lvl3pPr>
            <a:lvl4pPr marL="1371600" indent="0" algn="ctr">
              <a:buNone/>
              <a:defRPr sz="2000" b="1">
                <a:solidFill>
                  <a:schemeClr val="tx1"/>
                </a:solidFill>
                <a:latin typeface="+mj-lt"/>
              </a:defRPr>
            </a:lvl4pPr>
            <a:lvl5pPr marL="1828800" indent="0" algn="ctr">
              <a:buNone/>
              <a:defRPr sz="2000" b="1">
                <a:solidFill>
                  <a:schemeClr val="tx1"/>
                </a:solidFill>
                <a:latin typeface="+mj-lt"/>
              </a:defRPr>
            </a:lvl5pPr>
          </a:lstStyle>
          <a:p>
            <a:pPr lvl="0"/>
            <a:r>
              <a:rPr lang="en-US" noProof="0"/>
              <a:t>Person 1</a:t>
            </a:r>
            <a:br>
              <a:rPr lang="en-US" noProof="0"/>
            </a:br>
            <a:r>
              <a:rPr lang="en-US" noProof="0"/>
              <a:t>Name</a:t>
            </a:r>
          </a:p>
        </p:txBody>
      </p:sp>
      <p:sp>
        <p:nvSpPr>
          <p:cNvPr id="28" name="Text Placeholder 17">
            <a:extLst>
              <a:ext uri="{FF2B5EF4-FFF2-40B4-BE49-F238E27FC236}">
                <a16:creationId xmlns:a16="http://schemas.microsoft.com/office/drawing/2014/main" id="{8755E469-9B43-406E-BB68-F691A4DF441E}"/>
              </a:ext>
            </a:extLst>
          </p:cNvPr>
          <p:cNvSpPr>
            <a:spLocks noGrp="1"/>
          </p:cNvSpPr>
          <p:nvPr>
            <p:ph type="body" sz="quarter" idx="27" hasCustomPrompt="1"/>
          </p:nvPr>
        </p:nvSpPr>
        <p:spPr>
          <a:xfrm>
            <a:off x="9196557" y="4051032"/>
            <a:ext cx="2025312" cy="244923"/>
          </a:xfrm>
        </p:spPr>
        <p:txBody>
          <a:bodyPr>
            <a:noAutofit/>
          </a:bodyPr>
          <a:lstStyle>
            <a:lvl1pPr marL="0" indent="0" algn="ctr">
              <a:spcBef>
                <a:spcPts val="600"/>
              </a:spcBef>
              <a:buNone/>
              <a:defRPr sz="1400" b="0" i="1">
                <a:solidFill>
                  <a:schemeClr val="tx1"/>
                </a:solidFill>
                <a:latin typeface="+mn-lt"/>
              </a:defRPr>
            </a:lvl1pPr>
            <a:lvl2pPr marL="457200" indent="0" algn="ctr">
              <a:buNone/>
              <a:defRPr sz="2000" b="1">
                <a:solidFill>
                  <a:schemeClr val="tx1"/>
                </a:solidFill>
                <a:latin typeface="+mj-lt"/>
              </a:defRPr>
            </a:lvl2pPr>
            <a:lvl3pPr marL="914400" indent="0" algn="ctr">
              <a:buNone/>
              <a:defRPr sz="2000" b="1">
                <a:solidFill>
                  <a:schemeClr val="tx1"/>
                </a:solidFill>
                <a:latin typeface="+mj-lt"/>
              </a:defRPr>
            </a:lvl3pPr>
            <a:lvl4pPr marL="1371600" indent="0" algn="ctr">
              <a:buNone/>
              <a:defRPr sz="2000" b="1">
                <a:solidFill>
                  <a:schemeClr val="tx1"/>
                </a:solidFill>
                <a:latin typeface="+mj-lt"/>
              </a:defRPr>
            </a:lvl4pPr>
            <a:lvl5pPr marL="1828800" indent="0" algn="ctr">
              <a:buNone/>
              <a:defRPr sz="2000" b="1">
                <a:solidFill>
                  <a:schemeClr val="tx1"/>
                </a:solidFill>
                <a:latin typeface="+mj-lt"/>
              </a:defRPr>
            </a:lvl5pPr>
          </a:lstStyle>
          <a:p>
            <a:pPr lvl="0"/>
            <a:r>
              <a:rPr lang="en-US" noProof="0"/>
              <a:t>Team Member Title</a:t>
            </a:r>
          </a:p>
        </p:txBody>
      </p:sp>
      <p:sp>
        <p:nvSpPr>
          <p:cNvPr id="29" name="Text Placeholder 17">
            <a:extLst>
              <a:ext uri="{FF2B5EF4-FFF2-40B4-BE49-F238E27FC236}">
                <a16:creationId xmlns:a16="http://schemas.microsoft.com/office/drawing/2014/main" id="{AE2A9BB2-4A2A-49A1-8337-C26A0EC27E25}"/>
              </a:ext>
            </a:extLst>
          </p:cNvPr>
          <p:cNvSpPr>
            <a:spLocks noGrp="1"/>
          </p:cNvSpPr>
          <p:nvPr>
            <p:ph type="body" sz="quarter" idx="28"/>
          </p:nvPr>
        </p:nvSpPr>
        <p:spPr>
          <a:xfrm>
            <a:off x="9196557" y="4347988"/>
            <a:ext cx="2025312" cy="841304"/>
          </a:xfrm>
        </p:spPr>
        <p:txBody>
          <a:bodyPr>
            <a:noAutofit/>
          </a:bodyPr>
          <a:lstStyle>
            <a:lvl1pPr marL="0" indent="0" algn="ctr">
              <a:spcBef>
                <a:spcPts val="600"/>
              </a:spcBef>
              <a:buNone/>
              <a:defRPr sz="1400" b="0" i="0">
                <a:solidFill>
                  <a:schemeClr val="tx2"/>
                </a:solidFill>
                <a:latin typeface="+mn-lt"/>
              </a:defRPr>
            </a:lvl1pPr>
            <a:lvl2pPr marL="457200" indent="0" algn="ctr">
              <a:buNone/>
              <a:defRPr sz="2000" b="1">
                <a:solidFill>
                  <a:schemeClr val="tx1"/>
                </a:solidFill>
                <a:latin typeface="+mj-lt"/>
              </a:defRPr>
            </a:lvl2pPr>
            <a:lvl3pPr marL="914400" indent="0" algn="ctr">
              <a:buNone/>
              <a:defRPr sz="2000" b="1">
                <a:solidFill>
                  <a:schemeClr val="tx1"/>
                </a:solidFill>
                <a:latin typeface="+mj-lt"/>
              </a:defRPr>
            </a:lvl3pPr>
            <a:lvl4pPr marL="1371600" indent="0" algn="ctr">
              <a:buNone/>
              <a:defRPr sz="2000" b="1">
                <a:solidFill>
                  <a:schemeClr val="tx1"/>
                </a:solidFill>
                <a:latin typeface="+mj-lt"/>
              </a:defRPr>
            </a:lvl4pPr>
            <a:lvl5pPr marL="1828800" indent="0" algn="ctr">
              <a:buNone/>
              <a:defRPr sz="2000" b="1">
                <a:solidFill>
                  <a:schemeClr val="tx1"/>
                </a:solidFill>
                <a:latin typeface="+mj-lt"/>
              </a:defRPr>
            </a:lvl5pPr>
          </a:lstStyle>
          <a:p>
            <a:pPr lvl="0"/>
            <a:r>
              <a:rPr lang="en-US" noProof="0"/>
              <a:t>Click to edit Master text styles</a:t>
            </a:r>
          </a:p>
        </p:txBody>
      </p:sp>
      <p:sp>
        <p:nvSpPr>
          <p:cNvPr id="30" name="Rectangle 13" descr="Rectangle shape">
            <a:extLst>
              <a:ext uri="{FF2B5EF4-FFF2-40B4-BE49-F238E27FC236}">
                <a16:creationId xmlns:a16="http://schemas.microsoft.com/office/drawing/2014/main" id="{4FBD15D4-B1D1-4D03-9259-CE4D7AA955DF}"/>
              </a:ext>
            </a:extLst>
          </p:cNvPr>
          <p:cNvSpPr/>
          <p:nvPr userDrawn="1"/>
        </p:nvSpPr>
        <p:spPr>
          <a:xfrm>
            <a:off x="0" y="4461207"/>
            <a:ext cx="2092411"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98957246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am Content Layout">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21790C1-778D-449B-9C8D-C9FC1B327D01}"/>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FFFF8FD5-F70C-4F63-B90E-47DD23FC01C3}"/>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B0E5E539-C700-4989-957A-EA3BAAC4B6C9}"/>
              </a:ext>
            </a:extLst>
          </p:cNvPr>
          <p:cNvSpPr>
            <a:spLocks noGrp="1"/>
          </p:cNvSpPr>
          <p:nvPr>
            <p:ph type="sldNum" sz="quarter" idx="12"/>
          </p:nvPr>
        </p:nvSpPr>
        <p:spPr/>
        <p:txBody>
          <a:bodyPr/>
          <a:lstStyle/>
          <a:p>
            <a:fld id="{D9BB3731-526F-4638-85F8-715D717FFC12}" type="slidenum">
              <a:rPr lang="en-US" noProof="0" smtClean="0"/>
              <a:pPr/>
              <a:t>‹#›</a:t>
            </a:fld>
            <a:endParaRPr lang="en-US" noProof="0" dirty="0"/>
          </a:p>
        </p:txBody>
      </p:sp>
      <p:sp>
        <p:nvSpPr>
          <p:cNvPr id="6" name="Rectangle 5">
            <a:extLst>
              <a:ext uri="{FF2B5EF4-FFF2-40B4-BE49-F238E27FC236}">
                <a16:creationId xmlns:a16="http://schemas.microsoft.com/office/drawing/2014/main" id="{D69B2652-8511-4839-BEE4-52E3C2B884D9}"/>
              </a:ext>
            </a:extLst>
          </p:cNvPr>
          <p:cNvSpPr/>
          <p:nvPr userDrawn="1"/>
        </p:nvSpPr>
        <p:spPr>
          <a:xfrm>
            <a:off x="11352213" y="6246908"/>
            <a:ext cx="839787"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Title 1">
            <a:extLst>
              <a:ext uri="{FF2B5EF4-FFF2-40B4-BE49-F238E27FC236}">
                <a16:creationId xmlns:a16="http://schemas.microsoft.com/office/drawing/2014/main" id="{58EFAFB9-41FD-471B-8C26-B5481B74C36E}"/>
              </a:ext>
            </a:extLst>
          </p:cNvPr>
          <p:cNvSpPr>
            <a:spLocks noGrp="1"/>
          </p:cNvSpPr>
          <p:nvPr>
            <p:ph type="title" hasCustomPrompt="1"/>
          </p:nvPr>
        </p:nvSpPr>
        <p:spPr>
          <a:xfrm>
            <a:off x="3256085" y="797157"/>
            <a:ext cx="5679831" cy="619448"/>
          </a:xfrm>
        </p:spPr>
        <p:txBody>
          <a:bodyPr lIns="0" tIns="0" rIns="0" bIns="0" anchor="b" anchorCtr="0">
            <a:normAutofit/>
          </a:bodyPr>
          <a:lstStyle>
            <a:lvl1pPr marL="0" algn="ctr" defTabSz="914400" rtl="0" eaLnBrk="1" latinLnBrk="0" hangingPunct="1">
              <a:lnSpc>
                <a:spcPct val="90000"/>
              </a:lnSpc>
              <a:spcBef>
                <a:spcPct val="0"/>
              </a:spcBef>
              <a:buNone/>
              <a:defRPr lang="ru-RU" sz="3600" b="1" kern="1200" dirty="0">
                <a:solidFill>
                  <a:schemeClr val="tx1"/>
                </a:solidFill>
                <a:latin typeface="+mj-lt"/>
                <a:ea typeface="+mj-ea"/>
                <a:cs typeface="+mj-cs"/>
              </a:defRPr>
            </a:lvl1pPr>
          </a:lstStyle>
          <a:p>
            <a:r>
              <a:rPr lang="en-US" noProof="0"/>
              <a:t>CLICK TO EDIT</a:t>
            </a:r>
          </a:p>
        </p:txBody>
      </p:sp>
      <p:sp>
        <p:nvSpPr>
          <p:cNvPr id="12" name="Picture Placeholder 13">
            <a:extLst>
              <a:ext uri="{FF2B5EF4-FFF2-40B4-BE49-F238E27FC236}">
                <a16:creationId xmlns:a16="http://schemas.microsoft.com/office/drawing/2014/main" id="{EE15F6C3-281B-4328-BDB8-4C898228A1B0}"/>
              </a:ext>
            </a:extLst>
          </p:cNvPr>
          <p:cNvSpPr>
            <a:spLocks noGrp="1"/>
          </p:cNvSpPr>
          <p:nvPr>
            <p:ph type="pic" sz="quarter" idx="16"/>
          </p:nvPr>
        </p:nvSpPr>
        <p:spPr>
          <a:xfrm>
            <a:off x="839788" y="774398"/>
            <a:ext cx="2331720" cy="539496"/>
          </a:xfrm>
          <a:ln>
            <a:noFill/>
          </a:ln>
        </p:spPr>
        <p:txBody>
          <a:bodyPr anchor="ctr" anchorCtr="0">
            <a:noAutofit/>
          </a:bodyPr>
          <a:lstStyle>
            <a:lvl1pPr marL="0" indent="0" algn="ctr">
              <a:buNone/>
              <a:defRPr sz="1400">
                <a:solidFill>
                  <a:schemeClr val="tx1"/>
                </a:solidFill>
              </a:defRPr>
            </a:lvl1pPr>
          </a:lstStyle>
          <a:p>
            <a:r>
              <a:rPr lang="en-US" noProof="0"/>
              <a:t>Click icon to add picture</a:t>
            </a:r>
            <a:endParaRPr lang="en-US" noProof="0" dirty="0"/>
          </a:p>
        </p:txBody>
      </p:sp>
      <p:sp>
        <p:nvSpPr>
          <p:cNvPr id="55" name="Text Placeholder 2">
            <a:extLst>
              <a:ext uri="{FF2B5EF4-FFF2-40B4-BE49-F238E27FC236}">
                <a16:creationId xmlns:a16="http://schemas.microsoft.com/office/drawing/2014/main" id="{F59B93CA-5AD1-43A8-AF37-7DA25D3B400E}"/>
              </a:ext>
            </a:extLst>
          </p:cNvPr>
          <p:cNvSpPr>
            <a:spLocks noGrp="1"/>
          </p:cNvSpPr>
          <p:nvPr>
            <p:ph type="body" idx="49"/>
          </p:nvPr>
        </p:nvSpPr>
        <p:spPr>
          <a:xfrm>
            <a:off x="5212360" y="1865304"/>
            <a:ext cx="6103964" cy="815993"/>
          </a:xfrm>
        </p:spPr>
        <p:txBody>
          <a:bodyPr lIns="36000" tIns="0" rIns="0" bIns="0" anchor="t" anchorCtr="0">
            <a:normAutofit/>
          </a:bodyPr>
          <a:lstStyle>
            <a:lvl1pPr marL="0" indent="0">
              <a:buNone/>
              <a:defRPr sz="1800" b="1" i="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8" name="Picture Placeholder 7">
            <a:extLst>
              <a:ext uri="{FF2B5EF4-FFF2-40B4-BE49-F238E27FC236}">
                <a16:creationId xmlns:a16="http://schemas.microsoft.com/office/drawing/2014/main" id="{F07EA497-80B1-41E2-8E50-4193B3DBB456}"/>
              </a:ext>
            </a:extLst>
          </p:cNvPr>
          <p:cNvSpPr>
            <a:spLocks noGrp="1"/>
          </p:cNvSpPr>
          <p:nvPr>
            <p:ph type="pic" sz="quarter" idx="50"/>
          </p:nvPr>
        </p:nvSpPr>
        <p:spPr>
          <a:xfrm>
            <a:off x="838200" y="3126698"/>
            <a:ext cx="960120" cy="960120"/>
          </a:xfrm>
        </p:spPr>
        <p:txBody>
          <a:bodyPr anchor="ctr" anchorCtr="0">
            <a:normAutofit/>
          </a:bodyPr>
          <a:lstStyle>
            <a:lvl1pPr marL="0" indent="0" algn="ctr">
              <a:buNone/>
              <a:defRPr sz="1400"/>
            </a:lvl1pPr>
          </a:lstStyle>
          <a:p>
            <a:r>
              <a:rPr lang="en-US" noProof="0"/>
              <a:t>Click icon to add picture</a:t>
            </a:r>
            <a:endParaRPr lang="en-US" noProof="0" dirty="0"/>
          </a:p>
        </p:txBody>
      </p:sp>
      <p:sp>
        <p:nvSpPr>
          <p:cNvPr id="56" name="Rectangle 55">
            <a:extLst>
              <a:ext uri="{FF2B5EF4-FFF2-40B4-BE49-F238E27FC236}">
                <a16:creationId xmlns:a16="http://schemas.microsoft.com/office/drawing/2014/main" id="{FEA39902-3138-4686-85B5-3FE813B7BD36}"/>
              </a:ext>
            </a:extLst>
          </p:cNvPr>
          <p:cNvSpPr/>
          <p:nvPr userDrawn="1"/>
        </p:nvSpPr>
        <p:spPr>
          <a:xfrm>
            <a:off x="1798320" y="3126698"/>
            <a:ext cx="2395728" cy="960120"/>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9" name="Text Placeholder 17">
            <a:extLst>
              <a:ext uri="{FF2B5EF4-FFF2-40B4-BE49-F238E27FC236}">
                <a16:creationId xmlns:a16="http://schemas.microsoft.com/office/drawing/2014/main" id="{7D767E78-191D-404C-98CB-C65C651DC67E}"/>
              </a:ext>
            </a:extLst>
          </p:cNvPr>
          <p:cNvSpPr>
            <a:spLocks noGrp="1"/>
          </p:cNvSpPr>
          <p:nvPr>
            <p:ph type="body" sz="quarter" idx="20" hasCustomPrompt="1"/>
          </p:nvPr>
        </p:nvSpPr>
        <p:spPr>
          <a:xfrm>
            <a:off x="1921253" y="3329723"/>
            <a:ext cx="2149559" cy="325986"/>
          </a:xfrm>
        </p:spPr>
        <p:txBody>
          <a:bodyPr bIns="0">
            <a:noAutofit/>
          </a:bodyPr>
          <a:lstStyle>
            <a:lvl1pPr marL="0" indent="0" algn="l">
              <a:spcBef>
                <a:spcPts val="600"/>
              </a:spcBef>
              <a:buNone/>
              <a:defRPr sz="2000" b="1">
                <a:solidFill>
                  <a:schemeClr val="tx1"/>
                </a:solidFill>
                <a:latin typeface="+mj-lt"/>
              </a:defRPr>
            </a:lvl1pPr>
            <a:lvl2pPr marL="457200" indent="0" algn="ctr">
              <a:buNone/>
              <a:defRPr sz="2000" b="1">
                <a:solidFill>
                  <a:schemeClr val="tx1"/>
                </a:solidFill>
                <a:latin typeface="+mj-lt"/>
              </a:defRPr>
            </a:lvl2pPr>
            <a:lvl3pPr marL="914400" indent="0" algn="ctr">
              <a:buNone/>
              <a:defRPr sz="2000" b="1">
                <a:solidFill>
                  <a:schemeClr val="tx1"/>
                </a:solidFill>
                <a:latin typeface="+mj-lt"/>
              </a:defRPr>
            </a:lvl3pPr>
            <a:lvl4pPr marL="1371600" indent="0" algn="ctr">
              <a:buNone/>
              <a:defRPr sz="2000" b="1">
                <a:solidFill>
                  <a:schemeClr val="tx1"/>
                </a:solidFill>
                <a:latin typeface="+mj-lt"/>
              </a:defRPr>
            </a:lvl4pPr>
            <a:lvl5pPr marL="1828800" indent="0" algn="ctr">
              <a:buNone/>
              <a:defRPr sz="2000" b="1">
                <a:solidFill>
                  <a:schemeClr val="tx1"/>
                </a:solidFill>
                <a:latin typeface="+mj-lt"/>
              </a:defRPr>
            </a:lvl5pPr>
          </a:lstStyle>
          <a:p>
            <a:pPr lvl="0"/>
            <a:r>
              <a:rPr lang="en-US" noProof="0"/>
              <a:t>Person 1 Name</a:t>
            </a:r>
          </a:p>
        </p:txBody>
      </p:sp>
      <p:sp>
        <p:nvSpPr>
          <p:cNvPr id="60" name="Text Placeholder 17">
            <a:extLst>
              <a:ext uri="{FF2B5EF4-FFF2-40B4-BE49-F238E27FC236}">
                <a16:creationId xmlns:a16="http://schemas.microsoft.com/office/drawing/2014/main" id="{6474358B-E609-4F26-8A11-64E0DC41ADF4}"/>
              </a:ext>
            </a:extLst>
          </p:cNvPr>
          <p:cNvSpPr>
            <a:spLocks noGrp="1"/>
          </p:cNvSpPr>
          <p:nvPr>
            <p:ph type="body" sz="quarter" idx="21" hasCustomPrompt="1"/>
          </p:nvPr>
        </p:nvSpPr>
        <p:spPr>
          <a:xfrm>
            <a:off x="1922832" y="3658532"/>
            <a:ext cx="2148282" cy="244923"/>
          </a:xfrm>
        </p:spPr>
        <p:txBody>
          <a:bodyPr tIns="0">
            <a:noAutofit/>
          </a:bodyPr>
          <a:lstStyle>
            <a:lvl1pPr marL="0" indent="0" algn="l">
              <a:spcBef>
                <a:spcPts val="600"/>
              </a:spcBef>
              <a:buNone/>
              <a:defRPr sz="1400" b="0" i="1">
                <a:solidFill>
                  <a:schemeClr val="tx2"/>
                </a:solidFill>
                <a:latin typeface="+mn-lt"/>
              </a:defRPr>
            </a:lvl1pPr>
            <a:lvl2pPr marL="457200" indent="0" algn="ctr">
              <a:buNone/>
              <a:defRPr sz="2000" b="1">
                <a:solidFill>
                  <a:schemeClr val="tx1"/>
                </a:solidFill>
                <a:latin typeface="+mj-lt"/>
              </a:defRPr>
            </a:lvl2pPr>
            <a:lvl3pPr marL="914400" indent="0" algn="ctr">
              <a:buNone/>
              <a:defRPr sz="2000" b="1">
                <a:solidFill>
                  <a:schemeClr val="tx1"/>
                </a:solidFill>
                <a:latin typeface="+mj-lt"/>
              </a:defRPr>
            </a:lvl3pPr>
            <a:lvl4pPr marL="1371600" indent="0" algn="ctr">
              <a:buNone/>
              <a:defRPr sz="2000" b="1">
                <a:solidFill>
                  <a:schemeClr val="tx1"/>
                </a:solidFill>
                <a:latin typeface="+mj-lt"/>
              </a:defRPr>
            </a:lvl4pPr>
            <a:lvl5pPr marL="1828800" indent="0" algn="ctr">
              <a:buNone/>
              <a:defRPr sz="2000" b="1">
                <a:solidFill>
                  <a:schemeClr val="tx1"/>
                </a:solidFill>
                <a:latin typeface="+mj-lt"/>
              </a:defRPr>
            </a:lvl5pPr>
          </a:lstStyle>
          <a:p>
            <a:pPr lvl="0"/>
            <a:r>
              <a:rPr lang="en-US" noProof="0"/>
              <a:t>Team Member Title</a:t>
            </a:r>
          </a:p>
        </p:txBody>
      </p:sp>
      <p:sp>
        <p:nvSpPr>
          <p:cNvPr id="61" name="Picture Placeholder 7">
            <a:extLst>
              <a:ext uri="{FF2B5EF4-FFF2-40B4-BE49-F238E27FC236}">
                <a16:creationId xmlns:a16="http://schemas.microsoft.com/office/drawing/2014/main" id="{75335C46-548C-42F2-89FC-909F3B24282E}"/>
              </a:ext>
            </a:extLst>
          </p:cNvPr>
          <p:cNvSpPr>
            <a:spLocks noGrp="1"/>
          </p:cNvSpPr>
          <p:nvPr>
            <p:ph type="pic" sz="quarter" idx="51"/>
          </p:nvPr>
        </p:nvSpPr>
        <p:spPr>
          <a:xfrm>
            <a:off x="7977409" y="3126698"/>
            <a:ext cx="960120" cy="960120"/>
          </a:xfrm>
        </p:spPr>
        <p:txBody>
          <a:bodyPr anchor="ctr" anchorCtr="0">
            <a:normAutofit/>
          </a:bodyPr>
          <a:lstStyle>
            <a:lvl1pPr marL="0" indent="0" algn="ctr">
              <a:buNone/>
              <a:defRPr sz="1400"/>
            </a:lvl1pPr>
          </a:lstStyle>
          <a:p>
            <a:r>
              <a:rPr lang="en-US" noProof="0"/>
              <a:t>Click icon to add picture</a:t>
            </a:r>
            <a:endParaRPr lang="en-US" noProof="0" dirty="0"/>
          </a:p>
        </p:txBody>
      </p:sp>
      <p:sp>
        <p:nvSpPr>
          <p:cNvPr id="62" name="Rectangle 61">
            <a:extLst>
              <a:ext uri="{FF2B5EF4-FFF2-40B4-BE49-F238E27FC236}">
                <a16:creationId xmlns:a16="http://schemas.microsoft.com/office/drawing/2014/main" id="{166A588B-BA73-49FD-9E1E-1F1C51FD3850}"/>
              </a:ext>
            </a:extLst>
          </p:cNvPr>
          <p:cNvSpPr/>
          <p:nvPr userDrawn="1"/>
        </p:nvSpPr>
        <p:spPr>
          <a:xfrm>
            <a:off x="8937529" y="3126698"/>
            <a:ext cx="2395728" cy="960120"/>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3" name="Text Placeholder 17">
            <a:extLst>
              <a:ext uri="{FF2B5EF4-FFF2-40B4-BE49-F238E27FC236}">
                <a16:creationId xmlns:a16="http://schemas.microsoft.com/office/drawing/2014/main" id="{15790237-9A5F-4A9F-A5BB-E4FF0712C5E8}"/>
              </a:ext>
            </a:extLst>
          </p:cNvPr>
          <p:cNvSpPr>
            <a:spLocks noGrp="1"/>
          </p:cNvSpPr>
          <p:nvPr>
            <p:ph type="body" sz="quarter" idx="52" hasCustomPrompt="1"/>
          </p:nvPr>
        </p:nvSpPr>
        <p:spPr>
          <a:xfrm>
            <a:off x="9060462" y="3329723"/>
            <a:ext cx="2149559" cy="325986"/>
          </a:xfrm>
        </p:spPr>
        <p:txBody>
          <a:bodyPr bIns="0">
            <a:noAutofit/>
          </a:bodyPr>
          <a:lstStyle>
            <a:lvl1pPr marL="0" indent="0" algn="l">
              <a:spcBef>
                <a:spcPts val="600"/>
              </a:spcBef>
              <a:buNone/>
              <a:defRPr sz="2000" b="1">
                <a:solidFill>
                  <a:schemeClr val="tx1"/>
                </a:solidFill>
                <a:latin typeface="+mj-lt"/>
              </a:defRPr>
            </a:lvl1pPr>
            <a:lvl2pPr marL="457200" indent="0" algn="ctr">
              <a:buNone/>
              <a:defRPr sz="2000" b="1">
                <a:solidFill>
                  <a:schemeClr val="tx1"/>
                </a:solidFill>
                <a:latin typeface="+mj-lt"/>
              </a:defRPr>
            </a:lvl2pPr>
            <a:lvl3pPr marL="914400" indent="0" algn="ctr">
              <a:buNone/>
              <a:defRPr sz="2000" b="1">
                <a:solidFill>
                  <a:schemeClr val="tx1"/>
                </a:solidFill>
                <a:latin typeface="+mj-lt"/>
              </a:defRPr>
            </a:lvl3pPr>
            <a:lvl4pPr marL="1371600" indent="0" algn="ctr">
              <a:buNone/>
              <a:defRPr sz="2000" b="1">
                <a:solidFill>
                  <a:schemeClr val="tx1"/>
                </a:solidFill>
                <a:latin typeface="+mj-lt"/>
              </a:defRPr>
            </a:lvl4pPr>
            <a:lvl5pPr marL="1828800" indent="0" algn="ctr">
              <a:buNone/>
              <a:defRPr sz="2000" b="1">
                <a:solidFill>
                  <a:schemeClr val="tx1"/>
                </a:solidFill>
                <a:latin typeface="+mj-lt"/>
              </a:defRPr>
            </a:lvl5pPr>
          </a:lstStyle>
          <a:p>
            <a:pPr lvl="0"/>
            <a:r>
              <a:rPr lang="en-US" noProof="0"/>
              <a:t>Person 3 Name</a:t>
            </a:r>
          </a:p>
        </p:txBody>
      </p:sp>
      <p:sp>
        <p:nvSpPr>
          <p:cNvPr id="64" name="Text Placeholder 17">
            <a:extLst>
              <a:ext uri="{FF2B5EF4-FFF2-40B4-BE49-F238E27FC236}">
                <a16:creationId xmlns:a16="http://schemas.microsoft.com/office/drawing/2014/main" id="{A0554067-4F62-4CE7-AF48-55BBD708AC97}"/>
              </a:ext>
            </a:extLst>
          </p:cNvPr>
          <p:cNvSpPr>
            <a:spLocks noGrp="1"/>
          </p:cNvSpPr>
          <p:nvPr>
            <p:ph type="body" sz="quarter" idx="53" hasCustomPrompt="1"/>
          </p:nvPr>
        </p:nvSpPr>
        <p:spPr>
          <a:xfrm>
            <a:off x="9062041" y="3658532"/>
            <a:ext cx="2148282" cy="244923"/>
          </a:xfrm>
        </p:spPr>
        <p:txBody>
          <a:bodyPr tIns="0">
            <a:noAutofit/>
          </a:bodyPr>
          <a:lstStyle>
            <a:lvl1pPr marL="0" indent="0" algn="l">
              <a:spcBef>
                <a:spcPts val="600"/>
              </a:spcBef>
              <a:buNone/>
              <a:defRPr sz="1400" b="0" i="1">
                <a:solidFill>
                  <a:schemeClr val="tx2"/>
                </a:solidFill>
                <a:latin typeface="+mn-lt"/>
              </a:defRPr>
            </a:lvl1pPr>
            <a:lvl2pPr marL="457200" indent="0" algn="ctr">
              <a:buNone/>
              <a:defRPr sz="2000" b="1">
                <a:solidFill>
                  <a:schemeClr val="tx1"/>
                </a:solidFill>
                <a:latin typeface="+mj-lt"/>
              </a:defRPr>
            </a:lvl2pPr>
            <a:lvl3pPr marL="914400" indent="0" algn="ctr">
              <a:buNone/>
              <a:defRPr sz="2000" b="1">
                <a:solidFill>
                  <a:schemeClr val="tx1"/>
                </a:solidFill>
                <a:latin typeface="+mj-lt"/>
              </a:defRPr>
            </a:lvl3pPr>
            <a:lvl4pPr marL="1371600" indent="0" algn="ctr">
              <a:buNone/>
              <a:defRPr sz="2000" b="1">
                <a:solidFill>
                  <a:schemeClr val="tx1"/>
                </a:solidFill>
                <a:latin typeface="+mj-lt"/>
              </a:defRPr>
            </a:lvl4pPr>
            <a:lvl5pPr marL="1828800" indent="0" algn="ctr">
              <a:buNone/>
              <a:defRPr sz="2000" b="1">
                <a:solidFill>
                  <a:schemeClr val="tx1"/>
                </a:solidFill>
                <a:latin typeface="+mj-lt"/>
              </a:defRPr>
            </a:lvl5pPr>
          </a:lstStyle>
          <a:p>
            <a:pPr lvl="0"/>
            <a:r>
              <a:rPr lang="en-US" noProof="0"/>
              <a:t>Team Member Title</a:t>
            </a:r>
          </a:p>
        </p:txBody>
      </p:sp>
      <p:sp>
        <p:nvSpPr>
          <p:cNvPr id="65" name="Picture Placeholder 7">
            <a:extLst>
              <a:ext uri="{FF2B5EF4-FFF2-40B4-BE49-F238E27FC236}">
                <a16:creationId xmlns:a16="http://schemas.microsoft.com/office/drawing/2014/main" id="{AA1B0DE9-602F-4ECB-AF1E-00D45491BC91}"/>
              </a:ext>
            </a:extLst>
          </p:cNvPr>
          <p:cNvSpPr>
            <a:spLocks noGrp="1"/>
          </p:cNvSpPr>
          <p:nvPr>
            <p:ph type="pic" sz="quarter" idx="54"/>
          </p:nvPr>
        </p:nvSpPr>
        <p:spPr>
          <a:xfrm>
            <a:off x="4403916" y="3126698"/>
            <a:ext cx="960120" cy="960120"/>
          </a:xfrm>
        </p:spPr>
        <p:txBody>
          <a:bodyPr anchor="ctr" anchorCtr="0">
            <a:normAutofit/>
          </a:bodyPr>
          <a:lstStyle>
            <a:lvl1pPr marL="0" indent="0" algn="ctr">
              <a:buNone/>
              <a:defRPr sz="1400"/>
            </a:lvl1pPr>
          </a:lstStyle>
          <a:p>
            <a:r>
              <a:rPr lang="en-US" noProof="0"/>
              <a:t>Click icon to add picture</a:t>
            </a:r>
            <a:endParaRPr lang="en-US" noProof="0" dirty="0"/>
          </a:p>
        </p:txBody>
      </p:sp>
      <p:sp>
        <p:nvSpPr>
          <p:cNvPr id="66" name="Rectangle 65">
            <a:extLst>
              <a:ext uri="{FF2B5EF4-FFF2-40B4-BE49-F238E27FC236}">
                <a16:creationId xmlns:a16="http://schemas.microsoft.com/office/drawing/2014/main" id="{343DD23D-9D79-4667-BB9E-A3A54505AEDA}"/>
              </a:ext>
            </a:extLst>
          </p:cNvPr>
          <p:cNvSpPr/>
          <p:nvPr userDrawn="1"/>
        </p:nvSpPr>
        <p:spPr>
          <a:xfrm>
            <a:off x="5364036" y="3126698"/>
            <a:ext cx="2399617" cy="960120"/>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7" name="Text Placeholder 17">
            <a:extLst>
              <a:ext uri="{FF2B5EF4-FFF2-40B4-BE49-F238E27FC236}">
                <a16:creationId xmlns:a16="http://schemas.microsoft.com/office/drawing/2014/main" id="{FFDAE67E-CF93-4600-BFAE-AF6B317A9EB9}"/>
              </a:ext>
            </a:extLst>
          </p:cNvPr>
          <p:cNvSpPr>
            <a:spLocks noGrp="1"/>
          </p:cNvSpPr>
          <p:nvPr>
            <p:ph type="body" sz="quarter" idx="55" hasCustomPrompt="1"/>
          </p:nvPr>
        </p:nvSpPr>
        <p:spPr>
          <a:xfrm>
            <a:off x="5486969" y="3329723"/>
            <a:ext cx="2149559" cy="325986"/>
          </a:xfrm>
        </p:spPr>
        <p:txBody>
          <a:bodyPr bIns="0">
            <a:noAutofit/>
          </a:bodyPr>
          <a:lstStyle>
            <a:lvl1pPr marL="0" indent="0" algn="l">
              <a:spcBef>
                <a:spcPts val="600"/>
              </a:spcBef>
              <a:buNone/>
              <a:defRPr sz="2000" b="1">
                <a:solidFill>
                  <a:schemeClr val="tx1"/>
                </a:solidFill>
                <a:latin typeface="+mj-lt"/>
              </a:defRPr>
            </a:lvl1pPr>
            <a:lvl2pPr marL="457200" indent="0" algn="ctr">
              <a:buNone/>
              <a:defRPr sz="2000" b="1">
                <a:solidFill>
                  <a:schemeClr val="tx1"/>
                </a:solidFill>
                <a:latin typeface="+mj-lt"/>
              </a:defRPr>
            </a:lvl2pPr>
            <a:lvl3pPr marL="914400" indent="0" algn="ctr">
              <a:buNone/>
              <a:defRPr sz="2000" b="1">
                <a:solidFill>
                  <a:schemeClr val="tx1"/>
                </a:solidFill>
                <a:latin typeface="+mj-lt"/>
              </a:defRPr>
            </a:lvl3pPr>
            <a:lvl4pPr marL="1371600" indent="0" algn="ctr">
              <a:buNone/>
              <a:defRPr sz="2000" b="1">
                <a:solidFill>
                  <a:schemeClr val="tx1"/>
                </a:solidFill>
                <a:latin typeface="+mj-lt"/>
              </a:defRPr>
            </a:lvl4pPr>
            <a:lvl5pPr marL="1828800" indent="0" algn="ctr">
              <a:buNone/>
              <a:defRPr sz="2000" b="1">
                <a:solidFill>
                  <a:schemeClr val="tx1"/>
                </a:solidFill>
                <a:latin typeface="+mj-lt"/>
              </a:defRPr>
            </a:lvl5pPr>
          </a:lstStyle>
          <a:p>
            <a:pPr lvl="0"/>
            <a:r>
              <a:rPr lang="en-US" noProof="0"/>
              <a:t>Person 2 Name</a:t>
            </a:r>
          </a:p>
        </p:txBody>
      </p:sp>
      <p:sp>
        <p:nvSpPr>
          <p:cNvPr id="68" name="Text Placeholder 17">
            <a:extLst>
              <a:ext uri="{FF2B5EF4-FFF2-40B4-BE49-F238E27FC236}">
                <a16:creationId xmlns:a16="http://schemas.microsoft.com/office/drawing/2014/main" id="{0F0E3D9A-B0CE-4BF9-A274-1FB704C416ED}"/>
              </a:ext>
            </a:extLst>
          </p:cNvPr>
          <p:cNvSpPr>
            <a:spLocks noGrp="1"/>
          </p:cNvSpPr>
          <p:nvPr>
            <p:ph type="body" sz="quarter" idx="56" hasCustomPrompt="1"/>
          </p:nvPr>
        </p:nvSpPr>
        <p:spPr>
          <a:xfrm>
            <a:off x="5488548" y="3658532"/>
            <a:ext cx="2148282" cy="244923"/>
          </a:xfrm>
        </p:spPr>
        <p:txBody>
          <a:bodyPr tIns="0">
            <a:noAutofit/>
          </a:bodyPr>
          <a:lstStyle>
            <a:lvl1pPr marL="0" indent="0" algn="l">
              <a:spcBef>
                <a:spcPts val="600"/>
              </a:spcBef>
              <a:buNone/>
              <a:defRPr sz="1400" b="0" i="1">
                <a:solidFill>
                  <a:schemeClr val="tx2"/>
                </a:solidFill>
                <a:latin typeface="+mn-lt"/>
              </a:defRPr>
            </a:lvl1pPr>
            <a:lvl2pPr marL="457200" indent="0" algn="ctr">
              <a:buNone/>
              <a:defRPr sz="2000" b="1">
                <a:solidFill>
                  <a:schemeClr val="tx1"/>
                </a:solidFill>
                <a:latin typeface="+mj-lt"/>
              </a:defRPr>
            </a:lvl2pPr>
            <a:lvl3pPr marL="914400" indent="0" algn="ctr">
              <a:buNone/>
              <a:defRPr sz="2000" b="1">
                <a:solidFill>
                  <a:schemeClr val="tx1"/>
                </a:solidFill>
                <a:latin typeface="+mj-lt"/>
              </a:defRPr>
            </a:lvl3pPr>
            <a:lvl4pPr marL="1371600" indent="0" algn="ctr">
              <a:buNone/>
              <a:defRPr sz="2000" b="1">
                <a:solidFill>
                  <a:schemeClr val="tx1"/>
                </a:solidFill>
                <a:latin typeface="+mj-lt"/>
              </a:defRPr>
            </a:lvl4pPr>
            <a:lvl5pPr marL="1828800" indent="0" algn="ctr">
              <a:buNone/>
              <a:defRPr sz="2000" b="1">
                <a:solidFill>
                  <a:schemeClr val="tx1"/>
                </a:solidFill>
                <a:latin typeface="+mj-lt"/>
              </a:defRPr>
            </a:lvl5pPr>
          </a:lstStyle>
          <a:p>
            <a:pPr lvl="0"/>
            <a:r>
              <a:rPr lang="en-US" noProof="0"/>
              <a:t>Team Member Title</a:t>
            </a:r>
          </a:p>
        </p:txBody>
      </p:sp>
      <p:sp>
        <p:nvSpPr>
          <p:cNvPr id="69" name="Picture Placeholder 7">
            <a:extLst>
              <a:ext uri="{FF2B5EF4-FFF2-40B4-BE49-F238E27FC236}">
                <a16:creationId xmlns:a16="http://schemas.microsoft.com/office/drawing/2014/main" id="{36B2F594-9AB1-4C33-86BE-4732609D6B0A}"/>
              </a:ext>
            </a:extLst>
          </p:cNvPr>
          <p:cNvSpPr>
            <a:spLocks noGrp="1"/>
          </p:cNvSpPr>
          <p:nvPr>
            <p:ph type="pic" sz="quarter" idx="57"/>
          </p:nvPr>
        </p:nvSpPr>
        <p:spPr>
          <a:xfrm>
            <a:off x="1278466" y="4316113"/>
            <a:ext cx="960120" cy="960120"/>
          </a:xfrm>
        </p:spPr>
        <p:txBody>
          <a:bodyPr anchor="ctr" anchorCtr="0">
            <a:normAutofit/>
          </a:bodyPr>
          <a:lstStyle>
            <a:lvl1pPr marL="0" indent="0" algn="ctr">
              <a:buNone/>
              <a:defRPr sz="1400"/>
            </a:lvl1pPr>
          </a:lstStyle>
          <a:p>
            <a:r>
              <a:rPr lang="en-US" noProof="0"/>
              <a:t>Click icon to add picture</a:t>
            </a:r>
            <a:endParaRPr lang="en-US" noProof="0" dirty="0"/>
          </a:p>
        </p:txBody>
      </p:sp>
      <p:sp>
        <p:nvSpPr>
          <p:cNvPr id="70" name="Rectangle 69">
            <a:extLst>
              <a:ext uri="{FF2B5EF4-FFF2-40B4-BE49-F238E27FC236}">
                <a16:creationId xmlns:a16="http://schemas.microsoft.com/office/drawing/2014/main" id="{17FB6684-D013-48BC-9926-29E0BCA889B1}"/>
              </a:ext>
            </a:extLst>
          </p:cNvPr>
          <p:cNvSpPr/>
          <p:nvPr userDrawn="1"/>
        </p:nvSpPr>
        <p:spPr>
          <a:xfrm>
            <a:off x="2238586" y="4316113"/>
            <a:ext cx="2395728" cy="960120"/>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1" name="Text Placeholder 17">
            <a:extLst>
              <a:ext uri="{FF2B5EF4-FFF2-40B4-BE49-F238E27FC236}">
                <a16:creationId xmlns:a16="http://schemas.microsoft.com/office/drawing/2014/main" id="{EECC50BE-82E8-4ECC-B642-5C11A927A706}"/>
              </a:ext>
            </a:extLst>
          </p:cNvPr>
          <p:cNvSpPr>
            <a:spLocks noGrp="1"/>
          </p:cNvSpPr>
          <p:nvPr>
            <p:ph type="body" sz="quarter" idx="58" hasCustomPrompt="1"/>
          </p:nvPr>
        </p:nvSpPr>
        <p:spPr>
          <a:xfrm>
            <a:off x="2361519" y="4519138"/>
            <a:ext cx="2149559" cy="325986"/>
          </a:xfrm>
        </p:spPr>
        <p:txBody>
          <a:bodyPr bIns="0">
            <a:noAutofit/>
          </a:bodyPr>
          <a:lstStyle>
            <a:lvl1pPr marL="0" indent="0" algn="l">
              <a:spcBef>
                <a:spcPts val="600"/>
              </a:spcBef>
              <a:buNone/>
              <a:defRPr sz="2000" b="1">
                <a:solidFill>
                  <a:schemeClr val="tx1"/>
                </a:solidFill>
                <a:latin typeface="+mj-lt"/>
              </a:defRPr>
            </a:lvl1pPr>
            <a:lvl2pPr marL="457200" indent="0" algn="ctr">
              <a:buNone/>
              <a:defRPr sz="2000" b="1">
                <a:solidFill>
                  <a:schemeClr val="tx1"/>
                </a:solidFill>
                <a:latin typeface="+mj-lt"/>
              </a:defRPr>
            </a:lvl2pPr>
            <a:lvl3pPr marL="914400" indent="0" algn="ctr">
              <a:buNone/>
              <a:defRPr sz="2000" b="1">
                <a:solidFill>
                  <a:schemeClr val="tx1"/>
                </a:solidFill>
                <a:latin typeface="+mj-lt"/>
              </a:defRPr>
            </a:lvl3pPr>
            <a:lvl4pPr marL="1371600" indent="0" algn="ctr">
              <a:buNone/>
              <a:defRPr sz="2000" b="1">
                <a:solidFill>
                  <a:schemeClr val="tx1"/>
                </a:solidFill>
                <a:latin typeface="+mj-lt"/>
              </a:defRPr>
            </a:lvl4pPr>
            <a:lvl5pPr marL="1828800" indent="0" algn="ctr">
              <a:buNone/>
              <a:defRPr sz="2000" b="1">
                <a:solidFill>
                  <a:schemeClr val="tx1"/>
                </a:solidFill>
                <a:latin typeface="+mj-lt"/>
              </a:defRPr>
            </a:lvl5pPr>
          </a:lstStyle>
          <a:p>
            <a:pPr lvl="0"/>
            <a:r>
              <a:rPr lang="en-US" noProof="0"/>
              <a:t>Person 4 Name</a:t>
            </a:r>
          </a:p>
        </p:txBody>
      </p:sp>
      <p:sp>
        <p:nvSpPr>
          <p:cNvPr id="72" name="Text Placeholder 17">
            <a:extLst>
              <a:ext uri="{FF2B5EF4-FFF2-40B4-BE49-F238E27FC236}">
                <a16:creationId xmlns:a16="http://schemas.microsoft.com/office/drawing/2014/main" id="{4D96D406-D0F6-4E2D-BAE8-7B011D620FED}"/>
              </a:ext>
            </a:extLst>
          </p:cNvPr>
          <p:cNvSpPr>
            <a:spLocks noGrp="1"/>
          </p:cNvSpPr>
          <p:nvPr>
            <p:ph type="body" sz="quarter" idx="59" hasCustomPrompt="1"/>
          </p:nvPr>
        </p:nvSpPr>
        <p:spPr>
          <a:xfrm>
            <a:off x="2363098" y="4847947"/>
            <a:ext cx="2148282" cy="244923"/>
          </a:xfrm>
        </p:spPr>
        <p:txBody>
          <a:bodyPr tIns="0">
            <a:noAutofit/>
          </a:bodyPr>
          <a:lstStyle>
            <a:lvl1pPr marL="0" indent="0" algn="l">
              <a:spcBef>
                <a:spcPts val="600"/>
              </a:spcBef>
              <a:buNone/>
              <a:defRPr sz="1400" b="0" i="1">
                <a:solidFill>
                  <a:schemeClr val="tx2"/>
                </a:solidFill>
                <a:latin typeface="+mn-lt"/>
              </a:defRPr>
            </a:lvl1pPr>
            <a:lvl2pPr marL="457200" indent="0" algn="ctr">
              <a:buNone/>
              <a:defRPr sz="2000" b="1">
                <a:solidFill>
                  <a:schemeClr val="tx1"/>
                </a:solidFill>
                <a:latin typeface="+mj-lt"/>
              </a:defRPr>
            </a:lvl2pPr>
            <a:lvl3pPr marL="914400" indent="0" algn="ctr">
              <a:buNone/>
              <a:defRPr sz="2000" b="1">
                <a:solidFill>
                  <a:schemeClr val="tx1"/>
                </a:solidFill>
                <a:latin typeface="+mj-lt"/>
              </a:defRPr>
            </a:lvl3pPr>
            <a:lvl4pPr marL="1371600" indent="0" algn="ctr">
              <a:buNone/>
              <a:defRPr sz="2000" b="1">
                <a:solidFill>
                  <a:schemeClr val="tx1"/>
                </a:solidFill>
                <a:latin typeface="+mj-lt"/>
              </a:defRPr>
            </a:lvl4pPr>
            <a:lvl5pPr marL="1828800" indent="0" algn="ctr">
              <a:buNone/>
              <a:defRPr sz="2000" b="1">
                <a:solidFill>
                  <a:schemeClr val="tx1"/>
                </a:solidFill>
                <a:latin typeface="+mj-lt"/>
              </a:defRPr>
            </a:lvl5pPr>
          </a:lstStyle>
          <a:p>
            <a:pPr lvl="0"/>
            <a:r>
              <a:rPr lang="en-US" noProof="0"/>
              <a:t>Team Member Title</a:t>
            </a:r>
          </a:p>
        </p:txBody>
      </p:sp>
      <p:sp>
        <p:nvSpPr>
          <p:cNvPr id="73" name="Picture Placeholder 7">
            <a:extLst>
              <a:ext uri="{FF2B5EF4-FFF2-40B4-BE49-F238E27FC236}">
                <a16:creationId xmlns:a16="http://schemas.microsoft.com/office/drawing/2014/main" id="{5668E7D0-A78F-45EC-BEC4-CAB0E6F96F3D}"/>
              </a:ext>
            </a:extLst>
          </p:cNvPr>
          <p:cNvSpPr>
            <a:spLocks noGrp="1"/>
          </p:cNvSpPr>
          <p:nvPr>
            <p:ph type="pic" sz="quarter" idx="60"/>
          </p:nvPr>
        </p:nvSpPr>
        <p:spPr>
          <a:xfrm>
            <a:off x="8417675" y="4316113"/>
            <a:ext cx="960120" cy="960120"/>
          </a:xfrm>
        </p:spPr>
        <p:txBody>
          <a:bodyPr anchor="ctr" anchorCtr="0">
            <a:normAutofit/>
          </a:bodyPr>
          <a:lstStyle>
            <a:lvl1pPr marL="0" indent="0" algn="ctr">
              <a:buNone/>
              <a:defRPr sz="1400"/>
            </a:lvl1pPr>
          </a:lstStyle>
          <a:p>
            <a:r>
              <a:rPr lang="en-US" noProof="0"/>
              <a:t>Click icon to add picture</a:t>
            </a:r>
            <a:endParaRPr lang="en-US" noProof="0" dirty="0"/>
          </a:p>
        </p:txBody>
      </p:sp>
      <p:sp>
        <p:nvSpPr>
          <p:cNvPr id="74" name="Rectangle 73">
            <a:extLst>
              <a:ext uri="{FF2B5EF4-FFF2-40B4-BE49-F238E27FC236}">
                <a16:creationId xmlns:a16="http://schemas.microsoft.com/office/drawing/2014/main" id="{E02DAEE6-8B1C-4222-949F-830F7C3A4E16}"/>
              </a:ext>
            </a:extLst>
          </p:cNvPr>
          <p:cNvSpPr/>
          <p:nvPr userDrawn="1"/>
        </p:nvSpPr>
        <p:spPr>
          <a:xfrm>
            <a:off x="9377795" y="4316113"/>
            <a:ext cx="2395728" cy="960120"/>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5" name="Text Placeholder 17">
            <a:extLst>
              <a:ext uri="{FF2B5EF4-FFF2-40B4-BE49-F238E27FC236}">
                <a16:creationId xmlns:a16="http://schemas.microsoft.com/office/drawing/2014/main" id="{3CE9A073-35B5-4F1C-85E3-4BB12A5F4358}"/>
              </a:ext>
            </a:extLst>
          </p:cNvPr>
          <p:cNvSpPr>
            <a:spLocks noGrp="1"/>
          </p:cNvSpPr>
          <p:nvPr>
            <p:ph type="body" sz="quarter" idx="61" hasCustomPrompt="1"/>
          </p:nvPr>
        </p:nvSpPr>
        <p:spPr>
          <a:xfrm>
            <a:off x="9500728" y="4519138"/>
            <a:ext cx="2149559" cy="325986"/>
          </a:xfrm>
        </p:spPr>
        <p:txBody>
          <a:bodyPr bIns="0">
            <a:noAutofit/>
          </a:bodyPr>
          <a:lstStyle>
            <a:lvl1pPr marL="0" indent="0" algn="l">
              <a:spcBef>
                <a:spcPts val="600"/>
              </a:spcBef>
              <a:buNone/>
              <a:defRPr sz="2000" b="1">
                <a:solidFill>
                  <a:schemeClr val="tx1"/>
                </a:solidFill>
                <a:latin typeface="+mj-lt"/>
              </a:defRPr>
            </a:lvl1pPr>
            <a:lvl2pPr marL="457200" indent="0" algn="ctr">
              <a:buNone/>
              <a:defRPr sz="2000" b="1">
                <a:solidFill>
                  <a:schemeClr val="tx1"/>
                </a:solidFill>
                <a:latin typeface="+mj-lt"/>
              </a:defRPr>
            </a:lvl2pPr>
            <a:lvl3pPr marL="914400" indent="0" algn="ctr">
              <a:buNone/>
              <a:defRPr sz="2000" b="1">
                <a:solidFill>
                  <a:schemeClr val="tx1"/>
                </a:solidFill>
                <a:latin typeface="+mj-lt"/>
              </a:defRPr>
            </a:lvl3pPr>
            <a:lvl4pPr marL="1371600" indent="0" algn="ctr">
              <a:buNone/>
              <a:defRPr sz="2000" b="1">
                <a:solidFill>
                  <a:schemeClr val="tx1"/>
                </a:solidFill>
                <a:latin typeface="+mj-lt"/>
              </a:defRPr>
            </a:lvl4pPr>
            <a:lvl5pPr marL="1828800" indent="0" algn="ctr">
              <a:buNone/>
              <a:defRPr sz="2000" b="1">
                <a:solidFill>
                  <a:schemeClr val="tx1"/>
                </a:solidFill>
                <a:latin typeface="+mj-lt"/>
              </a:defRPr>
            </a:lvl5pPr>
          </a:lstStyle>
          <a:p>
            <a:pPr lvl="0"/>
            <a:r>
              <a:rPr lang="en-US" noProof="0"/>
              <a:t>Person 6 Name</a:t>
            </a:r>
          </a:p>
        </p:txBody>
      </p:sp>
      <p:sp>
        <p:nvSpPr>
          <p:cNvPr id="76" name="Text Placeholder 17">
            <a:extLst>
              <a:ext uri="{FF2B5EF4-FFF2-40B4-BE49-F238E27FC236}">
                <a16:creationId xmlns:a16="http://schemas.microsoft.com/office/drawing/2014/main" id="{F7309B33-C344-4C68-8156-822D38F43FED}"/>
              </a:ext>
            </a:extLst>
          </p:cNvPr>
          <p:cNvSpPr>
            <a:spLocks noGrp="1"/>
          </p:cNvSpPr>
          <p:nvPr>
            <p:ph type="body" sz="quarter" idx="62" hasCustomPrompt="1"/>
          </p:nvPr>
        </p:nvSpPr>
        <p:spPr>
          <a:xfrm>
            <a:off x="9502307" y="4847947"/>
            <a:ext cx="2148282" cy="244923"/>
          </a:xfrm>
        </p:spPr>
        <p:txBody>
          <a:bodyPr tIns="0">
            <a:noAutofit/>
          </a:bodyPr>
          <a:lstStyle>
            <a:lvl1pPr marL="0" indent="0" algn="l">
              <a:spcBef>
                <a:spcPts val="600"/>
              </a:spcBef>
              <a:buNone/>
              <a:defRPr sz="1400" b="0" i="1">
                <a:solidFill>
                  <a:schemeClr val="tx2"/>
                </a:solidFill>
                <a:latin typeface="+mn-lt"/>
              </a:defRPr>
            </a:lvl1pPr>
            <a:lvl2pPr marL="457200" indent="0" algn="ctr">
              <a:buNone/>
              <a:defRPr sz="2000" b="1">
                <a:solidFill>
                  <a:schemeClr val="tx1"/>
                </a:solidFill>
                <a:latin typeface="+mj-lt"/>
              </a:defRPr>
            </a:lvl2pPr>
            <a:lvl3pPr marL="914400" indent="0" algn="ctr">
              <a:buNone/>
              <a:defRPr sz="2000" b="1">
                <a:solidFill>
                  <a:schemeClr val="tx1"/>
                </a:solidFill>
                <a:latin typeface="+mj-lt"/>
              </a:defRPr>
            </a:lvl3pPr>
            <a:lvl4pPr marL="1371600" indent="0" algn="ctr">
              <a:buNone/>
              <a:defRPr sz="2000" b="1">
                <a:solidFill>
                  <a:schemeClr val="tx1"/>
                </a:solidFill>
                <a:latin typeface="+mj-lt"/>
              </a:defRPr>
            </a:lvl4pPr>
            <a:lvl5pPr marL="1828800" indent="0" algn="ctr">
              <a:buNone/>
              <a:defRPr sz="2000" b="1">
                <a:solidFill>
                  <a:schemeClr val="tx1"/>
                </a:solidFill>
                <a:latin typeface="+mj-lt"/>
              </a:defRPr>
            </a:lvl5pPr>
          </a:lstStyle>
          <a:p>
            <a:pPr lvl="0"/>
            <a:r>
              <a:rPr lang="en-US" noProof="0"/>
              <a:t>Team Member Title</a:t>
            </a:r>
          </a:p>
        </p:txBody>
      </p:sp>
      <p:sp>
        <p:nvSpPr>
          <p:cNvPr id="77" name="Picture Placeholder 7">
            <a:extLst>
              <a:ext uri="{FF2B5EF4-FFF2-40B4-BE49-F238E27FC236}">
                <a16:creationId xmlns:a16="http://schemas.microsoft.com/office/drawing/2014/main" id="{D6B0782E-8C48-4FC4-B086-A5606E01F5DB}"/>
              </a:ext>
            </a:extLst>
          </p:cNvPr>
          <p:cNvSpPr>
            <a:spLocks noGrp="1"/>
          </p:cNvSpPr>
          <p:nvPr>
            <p:ph type="pic" sz="quarter" idx="63"/>
          </p:nvPr>
        </p:nvSpPr>
        <p:spPr>
          <a:xfrm>
            <a:off x="4844182" y="4316113"/>
            <a:ext cx="960120" cy="960120"/>
          </a:xfrm>
        </p:spPr>
        <p:txBody>
          <a:bodyPr anchor="ctr" anchorCtr="0">
            <a:normAutofit/>
          </a:bodyPr>
          <a:lstStyle>
            <a:lvl1pPr marL="0" indent="0" algn="ctr">
              <a:buNone/>
              <a:defRPr sz="1400"/>
            </a:lvl1pPr>
          </a:lstStyle>
          <a:p>
            <a:r>
              <a:rPr lang="en-US" noProof="0"/>
              <a:t>Click icon to add picture</a:t>
            </a:r>
            <a:endParaRPr lang="en-US" noProof="0" dirty="0"/>
          </a:p>
        </p:txBody>
      </p:sp>
      <p:sp>
        <p:nvSpPr>
          <p:cNvPr id="78" name="Rectangle 77">
            <a:extLst>
              <a:ext uri="{FF2B5EF4-FFF2-40B4-BE49-F238E27FC236}">
                <a16:creationId xmlns:a16="http://schemas.microsoft.com/office/drawing/2014/main" id="{F8A195F5-3125-484A-954D-EB0E743F6947}"/>
              </a:ext>
            </a:extLst>
          </p:cNvPr>
          <p:cNvSpPr/>
          <p:nvPr userDrawn="1"/>
        </p:nvSpPr>
        <p:spPr>
          <a:xfrm>
            <a:off x="5804302" y="4316113"/>
            <a:ext cx="2399617" cy="960120"/>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9" name="Text Placeholder 17">
            <a:extLst>
              <a:ext uri="{FF2B5EF4-FFF2-40B4-BE49-F238E27FC236}">
                <a16:creationId xmlns:a16="http://schemas.microsoft.com/office/drawing/2014/main" id="{428D2D4B-ED0B-40E0-9ECD-C95A19039902}"/>
              </a:ext>
            </a:extLst>
          </p:cNvPr>
          <p:cNvSpPr>
            <a:spLocks noGrp="1"/>
          </p:cNvSpPr>
          <p:nvPr>
            <p:ph type="body" sz="quarter" idx="64" hasCustomPrompt="1"/>
          </p:nvPr>
        </p:nvSpPr>
        <p:spPr>
          <a:xfrm>
            <a:off x="5927235" y="4519138"/>
            <a:ext cx="2149559" cy="325986"/>
          </a:xfrm>
        </p:spPr>
        <p:txBody>
          <a:bodyPr bIns="0">
            <a:noAutofit/>
          </a:bodyPr>
          <a:lstStyle>
            <a:lvl1pPr marL="0" indent="0" algn="l">
              <a:spcBef>
                <a:spcPts val="600"/>
              </a:spcBef>
              <a:buNone/>
              <a:defRPr sz="2000" b="1">
                <a:solidFill>
                  <a:schemeClr val="tx1"/>
                </a:solidFill>
                <a:latin typeface="+mj-lt"/>
              </a:defRPr>
            </a:lvl1pPr>
            <a:lvl2pPr marL="457200" indent="0" algn="ctr">
              <a:buNone/>
              <a:defRPr sz="2000" b="1">
                <a:solidFill>
                  <a:schemeClr val="tx1"/>
                </a:solidFill>
                <a:latin typeface="+mj-lt"/>
              </a:defRPr>
            </a:lvl2pPr>
            <a:lvl3pPr marL="914400" indent="0" algn="ctr">
              <a:buNone/>
              <a:defRPr sz="2000" b="1">
                <a:solidFill>
                  <a:schemeClr val="tx1"/>
                </a:solidFill>
                <a:latin typeface="+mj-lt"/>
              </a:defRPr>
            </a:lvl3pPr>
            <a:lvl4pPr marL="1371600" indent="0" algn="ctr">
              <a:buNone/>
              <a:defRPr sz="2000" b="1">
                <a:solidFill>
                  <a:schemeClr val="tx1"/>
                </a:solidFill>
                <a:latin typeface="+mj-lt"/>
              </a:defRPr>
            </a:lvl4pPr>
            <a:lvl5pPr marL="1828800" indent="0" algn="ctr">
              <a:buNone/>
              <a:defRPr sz="2000" b="1">
                <a:solidFill>
                  <a:schemeClr val="tx1"/>
                </a:solidFill>
                <a:latin typeface="+mj-lt"/>
              </a:defRPr>
            </a:lvl5pPr>
          </a:lstStyle>
          <a:p>
            <a:pPr lvl="0"/>
            <a:r>
              <a:rPr lang="en-US" noProof="0"/>
              <a:t>Person 5 Name</a:t>
            </a:r>
          </a:p>
        </p:txBody>
      </p:sp>
      <p:sp>
        <p:nvSpPr>
          <p:cNvPr id="80" name="Text Placeholder 17">
            <a:extLst>
              <a:ext uri="{FF2B5EF4-FFF2-40B4-BE49-F238E27FC236}">
                <a16:creationId xmlns:a16="http://schemas.microsoft.com/office/drawing/2014/main" id="{35125C72-EAD5-4723-BBD0-6B22FA07855D}"/>
              </a:ext>
            </a:extLst>
          </p:cNvPr>
          <p:cNvSpPr>
            <a:spLocks noGrp="1"/>
          </p:cNvSpPr>
          <p:nvPr>
            <p:ph type="body" sz="quarter" idx="65" hasCustomPrompt="1"/>
          </p:nvPr>
        </p:nvSpPr>
        <p:spPr>
          <a:xfrm>
            <a:off x="5928814" y="4847947"/>
            <a:ext cx="2148282" cy="244923"/>
          </a:xfrm>
        </p:spPr>
        <p:txBody>
          <a:bodyPr tIns="0">
            <a:noAutofit/>
          </a:bodyPr>
          <a:lstStyle>
            <a:lvl1pPr marL="0" indent="0" algn="l">
              <a:spcBef>
                <a:spcPts val="600"/>
              </a:spcBef>
              <a:buNone/>
              <a:defRPr sz="1400" b="0" i="1">
                <a:solidFill>
                  <a:schemeClr val="tx2"/>
                </a:solidFill>
                <a:latin typeface="+mn-lt"/>
              </a:defRPr>
            </a:lvl1pPr>
            <a:lvl2pPr marL="457200" indent="0" algn="ctr">
              <a:buNone/>
              <a:defRPr sz="2000" b="1">
                <a:solidFill>
                  <a:schemeClr val="tx1"/>
                </a:solidFill>
                <a:latin typeface="+mj-lt"/>
              </a:defRPr>
            </a:lvl2pPr>
            <a:lvl3pPr marL="914400" indent="0" algn="ctr">
              <a:buNone/>
              <a:defRPr sz="2000" b="1">
                <a:solidFill>
                  <a:schemeClr val="tx1"/>
                </a:solidFill>
                <a:latin typeface="+mj-lt"/>
              </a:defRPr>
            </a:lvl3pPr>
            <a:lvl4pPr marL="1371600" indent="0" algn="ctr">
              <a:buNone/>
              <a:defRPr sz="2000" b="1">
                <a:solidFill>
                  <a:schemeClr val="tx1"/>
                </a:solidFill>
                <a:latin typeface="+mj-lt"/>
              </a:defRPr>
            </a:lvl4pPr>
            <a:lvl5pPr marL="1828800" indent="0" algn="ctr">
              <a:buNone/>
              <a:defRPr sz="2000" b="1">
                <a:solidFill>
                  <a:schemeClr val="tx1"/>
                </a:solidFill>
                <a:latin typeface="+mj-lt"/>
              </a:defRPr>
            </a:lvl5pPr>
          </a:lstStyle>
          <a:p>
            <a:pPr lvl="0"/>
            <a:r>
              <a:rPr lang="en-US" noProof="0"/>
              <a:t>Team Member Title</a:t>
            </a:r>
          </a:p>
        </p:txBody>
      </p:sp>
      <p:sp>
        <p:nvSpPr>
          <p:cNvPr id="33" name="Rectangle 63" descr="Rectangle shape">
            <a:extLst>
              <a:ext uri="{FF2B5EF4-FFF2-40B4-BE49-F238E27FC236}">
                <a16:creationId xmlns:a16="http://schemas.microsoft.com/office/drawing/2014/main" id="{ACFA1245-86BF-45AA-B492-5CE7275AFF80}"/>
              </a:ext>
            </a:extLst>
          </p:cNvPr>
          <p:cNvSpPr/>
          <p:nvPr userDrawn="1"/>
        </p:nvSpPr>
        <p:spPr>
          <a:xfrm>
            <a:off x="0" y="1516317"/>
            <a:ext cx="8076794"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5180388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with Logo">
    <p:spTree>
      <p:nvGrpSpPr>
        <p:cNvPr id="1" name=""/>
        <p:cNvGrpSpPr/>
        <p:nvPr/>
      </p:nvGrpSpPr>
      <p:grpSpPr>
        <a:xfrm>
          <a:off x="0" y="0"/>
          <a:ext cx="0" cy="0"/>
          <a:chOff x="0" y="0"/>
          <a:chExt cx="0" cy="0"/>
        </a:xfrm>
      </p:grpSpPr>
      <p:sp>
        <p:nvSpPr>
          <p:cNvPr id="3" name="Прямоугольник 2">
            <a:extLst>
              <a:ext uri="{FF2B5EF4-FFF2-40B4-BE49-F238E27FC236}">
                <a16:creationId xmlns:a16="http://schemas.microsoft.com/office/drawing/2014/main" id="{E8D30891-044A-4B6F-9E44-2C5CD52CAE5A}"/>
              </a:ext>
            </a:extLst>
          </p:cNvPr>
          <p:cNvSpPr/>
          <p:nvPr userDrawn="1"/>
        </p:nvSpPr>
        <p:spPr>
          <a:xfrm>
            <a:off x="4117848" y="0"/>
            <a:ext cx="8074152"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570061FC-03E6-461D-AD5E-F586206AB6DB}"/>
              </a:ext>
            </a:extLst>
          </p:cNvPr>
          <p:cNvSpPr>
            <a:spLocks noGrp="1"/>
          </p:cNvSpPr>
          <p:nvPr>
            <p:ph type="title" hasCustomPrompt="1"/>
          </p:nvPr>
        </p:nvSpPr>
        <p:spPr>
          <a:xfrm>
            <a:off x="839788" y="2839695"/>
            <a:ext cx="5879592" cy="2113385"/>
          </a:xfrm>
          <a:solidFill>
            <a:schemeClr val="tx1"/>
          </a:solidFill>
        </p:spPr>
        <p:txBody>
          <a:bodyPr lIns="432000" tIns="1332000" rIns="288000" bIns="1188000">
            <a:normAutofit/>
          </a:bodyPr>
          <a:lstStyle>
            <a:lvl1pPr>
              <a:defRPr lang="ru-RU" sz="6000" b="1" kern="1200" dirty="0">
                <a:solidFill>
                  <a:schemeClr val="bg2"/>
                </a:solidFill>
                <a:latin typeface="+mj-lt"/>
                <a:ea typeface="+mn-ea"/>
                <a:cs typeface="+mn-cs"/>
              </a:defRPr>
            </a:lvl1pPr>
          </a:lstStyle>
          <a:p>
            <a:r>
              <a:rPr lang="en-US" noProof="0"/>
              <a:t>CLICK TO EDIT</a:t>
            </a:r>
          </a:p>
        </p:txBody>
      </p:sp>
      <p:sp>
        <p:nvSpPr>
          <p:cNvPr id="7" name="Slide Number Placeholder 6">
            <a:extLst>
              <a:ext uri="{FF2B5EF4-FFF2-40B4-BE49-F238E27FC236}">
                <a16:creationId xmlns:a16="http://schemas.microsoft.com/office/drawing/2014/main" id="{62F291F5-706F-4B04-9757-B8F1D883D295}"/>
              </a:ext>
            </a:extLst>
          </p:cNvPr>
          <p:cNvSpPr>
            <a:spLocks noGrp="1"/>
          </p:cNvSpPr>
          <p:nvPr>
            <p:ph type="sldNum" sz="quarter" idx="12"/>
          </p:nvPr>
        </p:nvSpPr>
        <p:spPr/>
        <p:txBody>
          <a:bodyPr/>
          <a:lstStyle/>
          <a:p>
            <a:fld id="{D9BB3731-526F-4638-85F8-715D717FFC12}" type="slidenum">
              <a:rPr lang="en-US" noProof="0" smtClean="0"/>
              <a:pPr/>
              <a:t>‹#›</a:t>
            </a:fld>
            <a:endParaRPr lang="en-US" noProof="0" dirty="0"/>
          </a:p>
        </p:txBody>
      </p:sp>
      <p:sp>
        <p:nvSpPr>
          <p:cNvPr id="13" name="Text Placeholder 10">
            <a:extLst>
              <a:ext uri="{FF2B5EF4-FFF2-40B4-BE49-F238E27FC236}">
                <a16:creationId xmlns:a16="http://schemas.microsoft.com/office/drawing/2014/main" id="{C5CBDFFE-A853-4C67-8FC4-53F81449E8B0}"/>
              </a:ext>
            </a:extLst>
          </p:cNvPr>
          <p:cNvSpPr>
            <a:spLocks noGrp="1"/>
          </p:cNvSpPr>
          <p:nvPr>
            <p:ph type="body" sz="quarter" idx="15"/>
          </p:nvPr>
        </p:nvSpPr>
        <p:spPr>
          <a:xfrm>
            <a:off x="839788" y="5158018"/>
            <a:ext cx="5879592" cy="899882"/>
          </a:xfrm>
          <a:solidFill>
            <a:schemeClr val="tx1"/>
          </a:solidFill>
        </p:spPr>
        <p:txBody>
          <a:bodyPr lIns="432000" tIns="144000" rIns="144000" bIns="144000" anchor="ctr" anchorCtr="0">
            <a:normAutofit/>
          </a:bodyPr>
          <a:lstStyle>
            <a:lvl1pPr marL="0" indent="0">
              <a:lnSpc>
                <a:spcPct val="85000"/>
              </a:lnSpc>
              <a:spcBef>
                <a:spcPts val="0"/>
              </a:spcBef>
              <a:buNone/>
              <a:defRPr sz="2800" i="0">
                <a:solidFill>
                  <a:schemeClr val="bg1"/>
                </a:solidFill>
                <a:latin typeface="+mn-lt"/>
              </a:defRPr>
            </a:lvl1pPr>
            <a:lvl2pPr marL="457200" indent="0">
              <a:buNone/>
              <a:defRPr sz="6000">
                <a:solidFill>
                  <a:schemeClr val="bg2"/>
                </a:solidFill>
                <a:latin typeface="+mj-lt"/>
              </a:defRPr>
            </a:lvl2pPr>
          </a:lstStyle>
          <a:p>
            <a:pPr lvl="0"/>
            <a:r>
              <a:rPr lang="en-US" noProof="0"/>
              <a:t>Click to edit Master text styles</a:t>
            </a:r>
          </a:p>
        </p:txBody>
      </p:sp>
      <p:sp>
        <p:nvSpPr>
          <p:cNvPr id="14" name="Picture Placeholder 13">
            <a:extLst>
              <a:ext uri="{FF2B5EF4-FFF2-40B4-BE49-F238E27FC236}">
                <a16:creationId xmlns:a16="http://schemas.microsoft.com/office/drawing/2014/main" id="{ABA6C74E-3778-471F-9477-D823F7D6AC24}"/>
              </a:ext>
            </a:extLst>
          </p:cNvPr>
          <p:cNvSpPr>
            <a:spLocks noGrp="1"/>
          </p:cNvSpPr>
          <p:nvPr>
            <p:ph type="pic" sz="quarter" idx="16"/>
          </p:nvPr>
        </p:nvSpPr>
        <p:spPr>
          <a:xfrm>
            <a:off x="839788" y="774398"/>
            <a:ext cx="2331720" cy="539496"/>
          </a:xfrm>
          <a:ln>
            <a:noFill/>
          </a:ln>
        </p:spPr>
        <p:txBody>
          <a:bodyPr anchor="ctr" anchorCtr="0">
            <a:noAutofit/>
          </a:bodyPr>
          <a:lstStyle>
            <a:lvl1pPr marL="0" indent="0" algn="ctr">
              <a:buNone/>
              <a:defRPr sz="1400">
                <a:solidFill>
                  <a:schemeClr val="tx1"/>
                </a:solidFill>
              </a:defRPr>
            </a:lvl1pPr>
          </a:lstStyle>
          <a:p>
            <a:r>
              <a:rPr lang="en-US" noProof="0"/>
              <a:t>Click icon to add picture</a:t>
            </a:r>
            <a:endParaRPr lang="en-US" noProof="0" dirty="0"/>
          </a:p>
        </p:txBody>
      </p:sp>
      <p:sp>
        <p:nvSpPr>
          <p:cNvPr id="8" name="Rectangle 6" descr="Rectangle shape">
            <a:extLst>
              <a:ext uri="{FF2B5EF4-FFF2-40B4-BE49-F238E27FC236}">
                <a16:creationId xmlns:a16="http://schemas.microsoft.com/office/drawing/2014/main" id="{34F9E77E-D12E-44C4-BDFA-352E61E1D14C}"/>
              </a:ext>
            </a:extLst>
          </p:cNvPr>
          <p:cNvSpPr/>
          <p:nvPr userDrawn="1"/>
        </p:nvSpPr>
        <p:spPr>
          <a:xfrm>
            <a:off x="1266000" y="4956850"/>
            <a:ext cx="10926000"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ectangle 6" descr="Rectangle shape">
            <a:extLst>
              <a:ext uri="{FF2B5EF4-FFF2-40B4-BE49-F238E27FC236}">
                <a16:creationId xmlns:a16="http://schemas.microsoft.com/office/drawing/2014/main" id="{4C5077D8-7618-454B-9F54-DDC6AF1C8BE9}"/>
              </a:ext>
            </a:extLst>
          </p:cNvPr>
          <p:cNvSpPr/>
          <p:nvPr userDrawn="1"/>
        </p:nvSpPr>
        <p:spPr>
          <a:xfrm>
            <a:off x="839789" y="4953080"/>
            <a:ext cx="426211" cy="20870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88082145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ie Chart and Content Layout">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BE1BF711-AD1E-4C2A-92AA-123A8E0CCD99}"/>
              </a:ext>
            </a:extLst>
          </p:cNvPr>
          <p:cNvSpPr>
            <a:spLocks noGrp="1"/>
          </p:cNvSpPr>
          <p:nvPr>
            <p:ph type="title" hasCustomPrompt="1"/>
          </p:nvPr>
        </p:nvSpPr>
        <p:spPr>
          <a:xfrm>
            <a:off x="838200" y="1506660"/>
            <a:ext cx="6121400" cy="761540"/>
          </a:xfrm>
        </p:spPr>
        <p:txBody>
          <a:bodyPr lIns="0" tIns="0" rIns="0" bIns="0" anchor="b" anchorCtr="0">
            <a:normAutofit/>
          </a:bodyPr>
          <a:lstStyle>
            <a:lvl1pPr>
              <a:defRPr sz="3600" b="1"/>
            </a:lvl1pPr>
          </a:lstStyle>
          <a:p>
            <a:r>
              <a:rPr lang="en-US" noProof="0"/>
              <a:t>CLICK TO EDIT</a:t>
            </a:r>
          </a:p>
        </p:txBody>
      </p:sp>
      <p:sp>
        <p:nvSpPr>
          <p:cNvPr id="3" name="Date Placeholder 2">
            <a:extLst>
              <a:ext uri="{FF2B5EF4-FFF2-40B4-BE49-F238E27FC236}">
                <a16:creationId xmlns:a16="http://schemas.microsoft.com/office/drawing/2014/main" id="{221790C1-778D-449B-9C8D-C9FC1B327D01}"/>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FFFF8FD5-F70C-4F63-B90E-47DD23FC01C3}"/>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B0E5E539-C700-4989-957A-EA3BAAC4B6C9}"/>
              </a:ext>
            </a:extLst>
          </p:cNvPr>
          <p:cNvSpPr>
            <a:spLocks noGrp="1"/>
          </p:cNvSpPr>
          <p:nvPr>
            <p:ph type="sldNum" sz="quarter" idx="12"/>
          </p:nvPr>
        </p:nvSpPr>
        <p:spPr/>
        <p:txBody>
          <a:bodyPr/>
          <a:lstStyle/>
          <a:p>
            <a:fld id="{D9BB3731-526F-4638-85F8-715D717FFC12}" type="slidenum">
              <a:rPr lang="en-US" noProof="0" smtClean="0"/>
              <a:pPr/>
              <a:t>‹#›</a:t>
            </a:fld>
            <a:endParaRPr lang="en-US" noProof="0" dirty="0"/>
          </a:p>
        </p:txBody>
      </p:sp>
      <p:sp>
        <p:nvSpPr>
          <p:cNvPr id="6" name="Rectangle 5">
            <a:extLst>
              <a:ext uri="{FF2B5EF4-FFF2-40B4-BE49-F238E27FC236}">
                <a16:creationId xmlns:a16="http://schemas.microsoft.com/office/drawing/2014/main" id="{D69B2652-8511-4839-BEE4-52E3C2B884D9}"/>
              </a:ext>
            </a:extLst>
          </p:cNvPr>
          <p:cNvSpPr/>
          <p:nvPr userDrawn="1"/>
        </p:nvSpPr>
        <p:spPr>
          <a:xfrm>
            <a:off x="11352213" y="6246908"/>
            <a:ext cx="839787"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Picture Placeholder 13">
            <a:extLst>
              <a:ext uri="{FF2B5EF4-FFF2-40B4-BE49-F238E27FC236}">
                <a16:creationId xmlns:a16="http://schemas.microsoft.com/office/drawing/2014/main" id="{EE15F6C3-281B-4328-BDB8-4C898228A1B0}"/>
              </a:ext>
            </a:extLst>
          </p:cNvPr>
          <p:cNvSpPr>
            <a:spLocks noGrp="1"/>
          </p:cNvSpPr>
          <p:nvPr>
            <p:ph type="pic" sz="quarter" idx="16"/>
          </p:nvPr>
        </p:nvSpPr>
        <p:spPr>
          <a:xfrm>
            <a:off x="839788" y="774398"/>
            <a:ext cx="2331720" cy="539496"/>
          </a:xfrm>
          <a:ln>
            <a:noFill/>
          </a:ln>
        </p:spPr>
        <p:txBody>
          <a:bodyPr anchor="ctr" anchorCtr="0">
            <a:noAutofit/>
          </a:bodyPr>
          <a:lstStyle>
            <a:lvl1pPr marL="0" indent="0" algn="ctr">
              <a:buNone/>
              <a:defRPr sz="1400">
                <a:solidFill>
                  <a:schemeClr val="tx1"/>
                </a:solidFill>
              </a:defRPr>
            </a:lvl1pPr>
          </a:lstStyle>
          <a:p>
            <a:r>
              <a:rPr lang="en-US" noProof="0"/>
              <a:t>Click icon to add picture</a:t>
            </a:r>
            <a:endParaRPr lang="en-US" noProof="0" dirty="0"/>
          </a:p>
        </p:txBody>
      </p:sp>
      <p:sp>
        <p:nvSpPr>
          <p:cNvPr id="29" name="Text Placeholder 2">
            <a:extLst>
              <a:ext uri="{FF2B5EF4-FFF2-40B4-BE49-F238E27FC236}">
                <a16:creationId xmlns:a16="http://schemas.microsoft.com/office/drawing/2014/main" id="{E2B5B824-F1E4-4ADF-B1C2-3DBA2FC66495}"/>
              </a:ext>
            </a:extLst>
          </p:cNvPr>
          <p:cNvSpPr>
            <a:spLocks noGrp="1"/>
          </p:cNvSpPr>
          <p:nvPr>
            <p:ph type="body" idx="34" hasCustomPrompt="1"/>
          </p:nvPr>
        </p:nvSpPr>
        <p:spPr>
          <a:xfrm>
            <a:off x="862258" y="4101739"/>
            <a:ext cx="1867879" cy="349611"/>
          </a:xfrm>
        </p:spPr>
        <p:txBody>
          <a:bodyPr lIns="0" tIns="0" rIns="0" bIns="0" anchor="b">
            <a:normAutofit/>
          </a:bodyPr>
          <a:lstStyle>
            <a:lvl1pPr marL="0" indent="0" algn="l">
              <a:spcBef>
                <a:spcPts val="600"/>
              </a:spcBef>
              <a:buNone/>
              <a:defRPr sz="2000" b="1" i="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$ 1,500,000</a:t>
            </a:r>
          </a:p>
        </p:txBody>
      </p:sp>
      <p:sp>
        <p:nvSpPr>
          <p:cNvPr id="14" name="Text Placeholder 2">
            <a:extLst>
              <a:ext uri="{FF2B5EF4-FFF2-40B4-BE49-F238E27FC236}">
                <a16:creationId xmlns:a16="http://schemas.microsoft.com/office/drawing/2014/main" id="{C5E37954-2587-4B97-88B7-FA4C7604AC87}"/>
              </a:ext>
            </a:extLst>
          </p:cNvPr>
          <p:cNvSpPr>
            <a:spLocks noGrp="1"/>
          </p:cNvSpPr>
          <p:nvPr>
            <p:ph type="body" idx="37"/>
          </p:nvPr>
        </p:nvSpPr>
        <p:spPr>
          <a:xfrm>
            <a:off x="862258" y="2739982"/>
            <a:ext cx="6097341" cy="761541"/>
          </a:xfrm>
        </p:spPr>
        <p:txBody>
          <a:bodyPr lIns="0" tIns="0" rIns="0" bIns="0" anchor="t" anchorCtr="0">
            <a:normAutofit/>
          </a:bodyPr>
          <a:lstStyle>
            <a:lvl1pPr marL="0" indent="0">
              <a:buNone/>
              <a:defRPr sz="1800" b="1" i="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6" name="Text Placeholder 2">
            <a:extLst>
              <a:ext uri="{FF2B5EF4-FFF2-40B4-BE49-F238E27FC236}">
                <a16:creationId xmlns:a16="http://schemas.microsoft.com/office/drawing/2014/main" id="{C978BB3C-0EC9-4911-AF98-3B17C4CE8FA3}"/>
              </a:ext>
            </a:extLst>
          </p:cNvPr>
          <p:cNvSpPr>
            <a:spLocks noGrp="1"/>
          </p:cNvSpPr>
          <p:nvPr>
            <p:ph type="body" idx="42" hasCustomPrompt="1"/>
          </p:nvPr>
        </p:nvSpPr>
        <p:spPr>
          <a:xfrm>
            <a:off x="862258" y="4463100"/>
            <a:ext cx="1870741" cy="246279"/>
          </a:xfrm>
        </p:spPr>
        <p:txBody>
          <a:bodyPr lIns="0" tIns="0" rIns="0" bIns="0" anchor="t" anchorCtr="0">
            <a:normAutofit/>
          </a:bodyPr>
          <a:lstStyle>
            <a:lvl1pPr marL="0" indent="0" algn="l">
              <a:spcBef>
                <a:spcPts val="600"/>
              </a:spcBef>
              <a:buNone/>
              <a:defRPr sz="1400" b="1" i="0">
                <a:solidFill>
                  <a:schemeClr val="tx2"/>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Category Description</a:t>
            </a:r>
          </a:p>
        </p:txBody>
      </p:sp>
      <p:sp>
        <p:nvSpPr>
          <p:cNvPr id="7" name="Chart Placeholder 6">
            <a:extLst>
              <a:ext uri="{FF2B5EF4-FFF2-40B4-BE49-F238E27FC236}">
                <a16:creationId xmlns:a16="http://schemas.microsoft.com/office/drawing/2014/main" id="{D9061FDA-6F12-4C6E-8374-F8ED0FF2932A}"/>
              </a:ext>
            </a:extLst>
          </p:cNvPr>
          <p:cNvSpPr>
            <a:spLocks noGrp="1"/>
          </p:cNvSpPr>
          <p:nvPr>
            <p:ph type="chart" sz="quarter" idx="44"/>
          </p:nvPr>
        </p:nvSpPr>
        <p:spPr>
          <a:xfrm>
            <a:off x="6959600" y="765175"/>
            <a:ext cx="4370388" cy="5100638"/>
          </a:xfrm>
        </p:spPr>
        <p:txBody>
          <a:bodyPr anchor="ctr" anchorCtr="0">
            <a:normAutofit/>
          </a:bodyPr>
          <a:lstStyle>
            <a:lvl1pPr marL="0" indent="0" algn="ctr">
              <a:buNone/>
              <a:defRPr sz="1800">
                <a:solidFill>
                  <a:schemeClr val="tx1"/>
                </a:solidFill>
              </a:defRPr>
            </a:lvl1pPr>
          </a:lstStyle>
          <a:p>
            <a:r>
              <a:rPr lang="en-US" noProof="0"/>
              <a:t>Click icon to add chart</a:t>
            </a:r>
            <a:endParaRPr lang="en-US" noProof="0" dirty="0"/>
          </a:p>
        </p:txBody>
      </p:sp>
      <p:sp>
        <p:nvSpPr>
          <p:cNvPr id="27" name="Text Placeholder 2">
            <a:extLst>
              <a:ext uri="{FF2B5EF4-FFF2-40B4-BE49-F238E27FC236}">
                <a16:creationId xmlns:a16="http://schemas.microsoft.com/office/drawing/2014/main" id="{3C89AD31-EDB3-409A-BB3D-9A2263EA5F9E}"/>
              </a:ext>
            </a:extLst>
          </p:cNvPr>
          <p:cNvSpPr>
            <a:spLocks noGrp="1"/>
          </p:cNvSpPr>
          <p:nvPr>
            <p:ph type="body" idx="45" hasCustomPrompt="1"/>
          </p:nvPr>
        </p:nvSpPr>
        <p:spPr>
          <a:xfrm>
            <a:off x="2869583" y="4101739"/>
            <a:ext cx="1867879" cy="349611"/>
          </a:xfrm>
        </p:spPr>
        <p:txBody>
          <a:bodyPr lIns="0" tIns="0" rIns="0" bIns="0" anchor="b">
            <a:normAutofit/>
          </a:bodyPr>
          <a:lstStyle>
            <a:lvl1pPr marL="0" indent="0" algn="l">
              <a:spcBef>
                <a:spcPts val="600"/>
              </a:spcBef>
              <a:buNone/>
              <a:defRPr sz="2000" b="1" i="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$ 1,500,000</a:t>
            </a:r>
          </a:p>
        </p:txBody>
      </p:sp>
      <p:sp>
        <p:nvSpPr>
          <p:cNvPr id="30" name="Text Placeholder 2">
            <a:extLst>
              <a:ext uri="{FF2B5EF4-FFF2-40B4-BE49-F238E27FC236}">
                <a16:creationId xmlns:a16="http://schemas.microsoft.com/office/drawing/2014/main" id="{5ECE7C29-B0CF-4459-9010-99944A9D372B}"/>
              </a:ext>
            </a:extLst>
          </p:cNvPr>
          <p:cNvSpPr>
            <a:spLocks noGrp="1"/>
          </p:cNvSpPr>
          <p:nvPr>
            <p:ph type="body" idx="46" hasCustomPrompt="1"/>
          </p:nvPr>
        </p:nvSpPr>
        <p:spPr>
          <a:xfrm>
            <a:off x="2869583" y="4463100"/>
            <a:ext cx="1870741" cy="246279"/>
          </a:xfrm>
        </p:spPr>
        <p:txBody>
          <a:bodyPr lIns="0" tIns="0" rIns="0" bIns="0" anchor="t" anchorCtr="0">
            <a:normAutofit/>
          </a:bodyPr>
          <a:lstStyle>
            <a:lvl1pPr marL="0" indent="0" algn="l">
              <a:spcBef>
                <a:spcPts val="600"/>
              </a:spcBef>
              <a:buNone/>
              <a:defRPr sz="1400" b="1" i="0">
                <a:solidFill>
                  <a:schemeClr val="tx2"/>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Category Description</a:t>
            </a:r>
          </a:p>
        </p:txBody>
      </p:sp>
      <p:sp>
        <p:nvSpPr>
          <p:cNvPr id="33" name="Text Placeholder 2">
            <a:extLst>
              <a:ext uri="{FF2B5EF4-FFF2-40B4-BE49-F238E27FC236}">
                <a16:creationId xmlns:a16="http://schemas.microsoft.com/office/drawing/2014/main" id="{FAA503CE-740E-471A-BE66-70EF1E5ED0DF}"/>
              </a:ext>
            </a:extLst>
          </p:cNvPr>
          <p:cNvSpPr>
            <a:spLocks noGrp="1"/>
          </p:cNvSpPr>
          <p:nvPr>
            <p:ph type="body" idx="47" hasCustomPrompt="1"/>
          </p:nvPr>
        </p:nvSpPr>
        <p:spPr>
          <a:xfrm>
            <a:off x="4874046" y="4106224"/>
            <a:ext cx="1867879" cy="349611"/>
          </a:xfrm>
        </p:spPr>
        <p:txBody>
          <a:bodyPr lIns="0" tIns="0" rIns="0" bIns="0" anchor="b">
            <a:normAutofit/>
          </a:bodyPr>
          <a:lstStyle>
            <a:lvl1pPr marL="0" indent="0" algn="l">
              <a:spcBef>
                <a:spcPts val="600"/>
              </a:spcBef>
              <a:buNone/>
              <a:defRPr sz="2000" b="1" i="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$ 1,500,000</a:t>
            </a:r>
          </a:p>
        </p:txBody>
      </p:sp>
      <p:sp>
        <p:nvSpPr>
          <p:cNvPr id="34" name="Text Placeholder 2">
            <a:extLst>
              <a:ext uri="{FF2B5EF4-FFF2-40B4-BE49-F238E27FC236}">
                <a16:creationId xmlns:a16="http://schemas.microsoft.com/office/drawing/2014/main" id="{8ABC95E5-FC26-42BE-B500-AFB5F7AA358F}"/>
              </a:ext>
            </a:extLst>
          </p:cNvPr>
          <p:cNvSpPr>
            <a:spLocks noGrp="1"/>
          </p:cNvSpPr>
          <p:nvPr>
            <p:ph type="body" idx="48" hasCustomPrompt="1"/>
          </p:nvPr>
        </p:nvSpPr>
        <p:spPr>
          <a:xfrm>
            <a:off x="4874046" y="4467585"/>
            <a:ext cx="1870741" cy="246279"/>
          </a:xfrm>
        </p:spPr>
        <p:txBody>
          <a:bodyPr lIns="0" tIns="0" rIns="0" bIns="0" anchor="t" anchorCtr="0">
            <a:normAutofit/>
          </a:bodyPr>
          <a:lstStyle>
            <a:lvl1pPr marL="0" indent="0" algn="l">
              <a:spcBef>
                <a:spcPts val="600"/>
              </a:spcBef>
              <a:buNone/>
              <a:defRPr sz="1400" b="1" i="0">
                <a:solidFill>
                  <a:schemeClr val="tx2"/>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Category Description</a:t>
            </a:r>
          </a:p>
        </p:txBody>
      </p:sp>
      <p:sp>
        <p:nvSpPr>
          <p:cNvPr id="36" name="Text Placeholder 2">
            <a:extLst>
              <a:ext uri="{FF2B5EF4-FFF2-40B4-BE49-F238E27FC236}">
                <a16:creationId xmlns:a16="http://schemas.microsoft.com/office/drawing/2014/main" id="{E3D6BF30-B139-4A44-8D70-E8B58153D59D}"/>
              </a:ext>
            </a:extLst>
          </p:cNvPr>
          <p:cNvSpPr>
            <a:spLocks noGrp="1"/>
          </p:cNvSpPr>
          <p:nvPr>
            <p:ph type="body" idx="49" hasCustomPrompt="1"/>
          </p:nvPr>
        </p:nvSpPr>
        <p:spPr>
          <a:xfrm>
            <a:off x="862258" y="5110152"/>
            <a:ext cx="1867879" cy="349611"/>
          </a:xfrm>
        </p:spPr>
        <p:txBody>
          <a:bodyPr lIns="0" tIns="0" rIns="0" bIns="0" anchor="b">
            <a:normAutofit/>
          </a:bodyPr>
          <a:lstStyle>
            <a:lvl1pPr marL="0" indent="0" algn="l">
              <a:spcBef>
                <a:spcPts val="600"/>
              </a:spcBef>
              <a:buNone/>
              <a:defRPr sz="2000" b="1" i="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$ 1,500,000</a:t>
            </a:r>
          </a:p>
        </p:txBody>
      </p:sp>
      <p:sp>
        <p:nvSpPr>
          <p:cNvPr id="37" name="Text Placeholder 2">
            <a:extLst>
              <a:ext uri="{FF2B5EF4-FFF2-40B4-BE49-F238E27FC236}">
                <a16:creationId xmlns:a16="http://schemas.microsoft.com/office/drawing/2014/main" id="{EDC5F966-21F2-4236-8AE2-F83B8916800F}"/>
              </a:ext>
            </a:extLst>
          </p:cNvPr>
          <p:cNvSpPr>
            <a:spLocks noGrp="1"/>
          </p:cNvSpPr>
          <p:nvPr>
            <p:ph type="body" idx="50" hasCustomPrompt="1"/>
          </p:nvPr>
        </p:nvSpPr>
        <p:spPr>
          <a:xfrm>
            <a:off x="862258" y="5471513"/>
            <a:ext cx="1870741" cy="246279"/>
          </a:xfrm>
        </p:spPr>
        <p:txBody>
          <a:bodyPr lIns="0" tIns="0" rIns="0" bIns="0" anchor="t" anchorCtr="0">
            <a:normAutofit/>
          </a:bodyPr>
          <a:lstStyle>
            <a:lvl1pPr marL="0" indent="0" algn="l">
              <a:spcBef>
                <a:spcPts val="600"/>
              </a:spcBef>
              <a:buNone/>
              <a:defRPr sz="1400" b="1" i="0">
                <a:solidFill>
                  <a:schemeClr val="tx2"/>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Category Description</a:t>
            </a:r>
          </a:p>
        </p:txBody>
      </p:sp>
      <p:sp>
        <p:nvSpPr>
          <p:cNvPr id="39" name="Text Placeholder 2">
            <a:extLst>
              <a:ext uri="{FF2B5EF4-FFF2-40B4-BE49-F238E27FC236}">
                <a16:creationId xmlns:a16="http://schemas.microsoft.com/office/drawing/2014/main" id="{F9094085-3B39-4A4F-B421-083BD603E089}"/>
              </a:ext>
            </a:extLst>
          </p:cNvPr>
          <p:cNvSpPr>
            <a:spLocks noGrp="1"/>
          </p:cNvSpPr>
          <p:nvPr>
            <p:ph type="body" idx="51" hasCustomPrompt="1"/>
          </p:nvPr>
        </p:nvSpPr>
        <p:spPr>
          <a:xfrm>
            <a:off x="2869583" y="5110152"/>
            <a:ext cx="1867879" cy="349611"/>
          </a:xfrm>
        </p:spPr>
        <p:txBody>
          <a:bodyPr lIns="0" tIns="0" rIns="0" bIns="0" anchor="b">
            <a:normAutofit/>
          </a:bodyPr>
          <a:lstStyle>
            <a:lvl1pPr marL="0" indent="0" algn="l">
              <a:spcBef>
                <a:spcPts val="600"/>
              </a:spcBef>
              <a:buNone/>
              <a:defRPr sz="2000" b="1" i="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$ 1,500,000</a:t>
            </a:r>
          </a:p>
        </p:txBody>
      </p:sp>
      <p:sp>
        <p:nvSpPr>
          <p:cNvPr id="40" name="Text Placeholder 2">
            <a:extLst>
              <a:ext uri="{FF2B5EF4-FFF2-40B4-BE49-F238E27FC236}">
                <a16:creationId xmlns:a16="http://schemas.microsoft.com/office/drawing/2014/main" id="{E87EE246-B30D-4246-BBE0-0BC8EBA99255}"/>
              </a:ext>
            </a:extLst>
          </p:cNvPr>
          <p:cNvSpPr>
            <a:spLocks noGrp="1"/>
          </p:cNvSpPr>
          <p:nvPr>
            <p:ph type="body" idx="52" hasCustomPrompt="1"/>
          </p:nvPr>
        </p:nvSpPr>
        <p:spPr>
          <a:xfrm>
            <a:off x="2869583" y="5471513"/>
            <a:ext cx="1870741" cy="246279"/>
          </a:xfrm>
        </p:spPr>
        <p:txBody>
          <a:bodyPr lIns="0" tIns="0" rIns="0" bIns="0" anchor="t" anchorCtr="0">
            <a:normAutofit/>
          </a:bodyPr>
          <a:lstStyle>
            <a:lvl1pPr marL="0" indent="0" algn="l">
              <a:spcBef>
                <a:spcPts val="600"/>
              </a:spcBef>
              <a:buNone/>
              <a:defRPr sz="1400" b="1" i="0">
                <a:solidFill>
                  <a:schemeClr val="tx2"/>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Category Description</a:t>
            </a:r>
          </a:p>
        </p:txBody>
      </p:sp>
      <p:sp>
        <p:nvSpPr>
          <p:cNvPr id="42" name="Text Placeholder 2">
            <a:extLst>
              <a:ext uri="{FF2B5EF4-FFF2-40B4-BE49-F238E27FC236}">
                <a16:creationId xmlns:a16="http://schemas.microsoft.com/office/drawing/2014/main" id="{72833A53-1031-4E59-BB69-C21555C45940}"/>
              </a:ext>
            </a:extLst>
          </p:cNvPr>
          <p:cNvSpPr>
            <a:spLocks noGrp="1"/>
          </p:cNvSpPr>
          <p:nvPr>
            <p:ph type="body" idx="53" hasCustomPrompt="1"/>
          </p:nvPr>
        </p:nvSpPr>
        <p:spPr>
          <a:xfrm>
            <a:off x="4874046" y="5114637"/>
            <a:ext cx="1867879" cy="349611"/>
          </a:xfrm>
        </p:spPr>
        <p:txBody>
          <a:bodyPr lIns="0" tIns="0" rIns="0" bIns="0" anchor="b">
            <a:normAutofit/>
          </a:bodyPr>
          <a:lstStyle>
            <a:lvl1pPr marL="0" indent="0" algn="l">
              <a:spcBef>
                <a:spcPts val="600"/>
              </a:spcBef>
              <a:buNone/>
              <a:defRPr sz="2000" b="1" i="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$ 1,500,000</a:t>
            </a:r>
          </a:p>
        </p:txBody>
      </p:sp>
      <p:sp>
        <p:nvSpPr>
          <p:cNvPr id="43" name="Text Placeholder 2">
            <a:extLst>
              <a:ext uri="{FF2B5EF4-FFF2-40B4-BE49-F238E27FC236}">
                <a16:creationId xmlns:a16="http://schemas.microsoft.com/office/drawing/2014/main" id="{6898A319-33AA-48F0-9D9D-2196528CD257}"/>
              </a:ext>
            </a:extLst>
          </p:cNvPr>
          <p:cNvSpPr>
            <a:spLocks noGrp="1"/>
          </p:cNvSpPr>
          <p:nvPr>
            <p:ph type="body" idx="54" hasCustomPrompt="1"/>
          </p:nvPr>
        </p:nvSpPr>
        <p:spPr>
          <a:xfrm>
            <a:off x="4874046" y="5475998"/>
            <a:ext cx="1870741" cy="246279"/>
          </a:xfrm>
        </p:spPr>
        <p:txBody>
          <a:bodyPr lIns="0" tIns="0" rIns="0" bIns="0" anchor="t" anchorCtr="0">
            <a:normAutofit/>
          </a:bodyPr>
          <a:lstStyle>
            <a:lvl1pPr marL="0" indent="0" algn="l">
              <a:spcBef>
                <a:spcPts val="600"/>
              </a:spcBef>
              <a:buNone/>
              <a:defRPr sz="1400" b="1" i="0">
                <a:solidFill>
                  <a:schemeClr val="tx2"/>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Category Description</a:t>
            </a:r>
          </a:p>
        </p:txBody>
      </p:sp>
      <p:sp>
        <p:nvSpPr>
          <p:cNvPr id="28" name="Rectangle 25" descr="Rectangle shape">
            <a:extLst>
              <a:ext uri="{FF2B5EF4-FFF2-40B4-BE49-F238E27FC236}">
                <a16:creationId xmlns:a16="http://schemas.microsoft.com/office/drawing/2014/main" id="{536DDC95-2245-400E-87D9-78ACE3EB0369}"/>
              </a:ext>
            </a:extLst>
          </p:cNvPr>
          <p:cNvSpPr/>
          <p:nvPr userDrawn="1"/>
        </p:nvSpPr>
        <p:spPr>
          <a:xfrm>
            <a:off x="1" y="2374094"/>
            <a:ext cx="3042204"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76600854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Picture and Content Layout">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21790C1-778D-449B-9C8D-C9FC1B327D01}"/>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FFFF8FD5-F70C-4F63-B90E-47DD23FC01C3}"/>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B0E5E539-C700-4989-957A-EA3BAAC4B6C9}"/>
              </a:ext>
            </a:extLst>
          </p:cNvPr>
          <p:cNvSpPr>
            <a:spLocks noGrp="1"/>
          </p:cNvSpPr>
          <p:nvPr>
            <p:ph type="sldNum" sz="quarter" idx="12"/>
          </p:nvPr>
        </p:nvSpPr>
        <p:spPr/>
        <p:txBody>
          <a:bodyPr/>
          <a:lstStyle/>
          <a:p>
            <a:fld id="{D9BB3731-526F-4638-85F8-715D717FFC12}" type="slidenum">
              <a:rPr lang="en-US" noProof="0" smtClean="0"/>
              <a:pPr/>
              <a:t>‹#›</a:t>
            </a:fld>
            <a:endParaRPr lang="en-US" noProof="0" dirty="0"/>
          </a:p>
        </p:txBody>
      </p:sp>
      <p:sp>
        <p:nvSpPr>
          <p:cNvPr id="6" name="Rectangle 5">
            <a:extLst>
              <a:ext uri="{FF2B5EF4-FFF2-40B4-BE49-F238E27FC236}">
                <a16:creationId xmlns:a16="http://schemas.microsoft.com/office/drawing/2014/main" id="{D69B2652-8511-4839-BEE4-52E3C2B884D9}"/>
              </a:ext>
            </a:extLst>
          </p:cNvPr>
          <p:cNvSpPr/>
          <p:nvPr userDrawn="1"/>
        </p:nvSpPr>
        <p:spPr>
          <a:xfrm>
            <a:off x="11352213" y="6246908"/>
            <a:ext cx="839787"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Title 1">
            <a:extLst>
              <a:ext uri="{FF2B5EF4-FFF2-40B4-BE49-F238E27FC236}">
                <a16:creationId xmlns:a16="http://schemas.microsoft.com/office/drawing/2014/main" id="{17D975D9-06B9-4C78-AD70-6CDDD65987DA}"/>
              </a:ext>
            </a:extLst>
          </p:cNvPr>
          <p:cNvSpPr>
            <a:spLocks noGrp="1"/>
          </p:cNvSpPr>
          <p:nvPr>
            <p:ph type="title" hasCustomPrompt="1"/>
          </p:nvPr>
        </p:nvSpPr>
        <p:spPr>
          <a:xfrm>
            <a:off x="6096000" y="1404545"/>
            <a:ext cx="5267789" cy="1325563"/>
          </a:xfrm>
        </p:spPr>
        <p:txBody>
          <a:bodyPr lIns="0" tIns="0" rIns="0" bIns="0" anchor="b" anchorCtr="0">
            <a:normAutofit/>
          </a:bodyPr>
          <a:lstStyle>
            <a:lvl1pPr>
              <a:defRPr sz="3600" b="1"/>
            </a:lvl1pPr>
          </a:lstStyle>
          <a:p>
            <a:r>
              <a:rPr lang="en-US" noProof="0"/>
              <a:t>CLICK TO EDIT MASTER TITLE</a:t>
            </a:r>
          </a:p>
        </p:txBody>
      </p:sp>
      <p:sp>
        <p:nvSpPr>
          <p:cNvPr id="20" name="Text Placeholder 2">
            <a:extLst>
              <a:ext uri="{FF2B5EF4-FFF2-40B4-BE49-F238E27FC236}">
                <a16:creationId xmlns:a16="http://schemas.microsoft.com/office/drawing/2014/main" id="{F8424E24-3E04-4F28-8CE4-6A20781987A7}"/>
              </a:ext>
            </a:extLst>
          </p:cNvPr>
          <p:cNvSpPr>
            <a:spLocks noGrp="1"/>
          </p:cNvSpPr>
          <p:nvPr>
            <p:ph type="body" idx="1"/>
          </p:nvPr>
        </p:nvSpPr>
        <p:spPr>
          <a:xfrm>
            <a:off x="6094614" y="3148026"/>
            <a:ext cx="5276260" cy="539496"/>
          </a:xfrm>
        </p:spPr>
        <p:txBody>
          <a:bodyPr lIns="0" tIns="0" rIns="0" bIns="0" anchor="b">
            <a:normAutofit/>
          </a:bodyPr>
          <a:lstStyle>
            <a:lvl1pPr marL="0" indent="0">
              <a:buNone/>
              <a:defRPr sz="1800" b="1" i="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1" name="Text Placeholder 2">
            <a:extLst>
              <a:ext uri="{FF2B5EF4-FFF2-40B4-BE49-F238E27FC236}">
                <a16:creationId xmlns:a16="http://schemas.microsoft.com/office/drawing/2014/main" id="{5AA4AD4A-8E8A-4E95-9E11-6FE9B001838A}"/>
              </a:ext>
            </a:extLst>
          </p:cNvPr>
          <p:cNvSpPr>
            <a:spLocks noGrp="1"/>
          </p:cNvSpPr>
          <p:nvPr>
            <p:ph type="body" idx="13"/>
          </p:nvPr>
        </p:nvSpPr>
        <p:spPr>
          <a:xfrm>
            <a:off x="5834740" y="3880032"/>
            <a:ext cx="5536134" cy="2025307"/>
          </a:xfrm>
        </p:spPr>
        <p:txBody>
          <a:bodyPr lIns="0" tIns="0" rIns="0" bIns="0" anchor="t" anchorCtr="0">
            <a:normAutofit/>
          </a:bodyPr>
          <a:lstStyle>
            <a:lvl1pPr marL="285750" indent="-285750">
              <a:spcBef>
                <a:spcPts val="600"/>
              </a:spcBef>
              <a:buClr>
                <a:schemeClr val="bg2"/>
              </a:buClr>
              <a:buFont typeface="Wingdings" panose="05000000000000000000" pitchFamily="2" charset="2"/>
              <a:buChar char="§"/>
              <a:defRPr sz="1400" b="0" i="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2" name="Picture Placeholder 7">
            <a:extLst>
              <a:ext uri="{FF2B5EF4-FFF2-40B4-BE49-F238E27FC236}">
                <a16:creationId xmlns:a16="http://schemas.microsoft.com/office/drawing/2014/main" id="{D8E759F5-A035-4785-8820-32AD1B0FD021}"/>
              </a:ext>
            </a:extLst>
          </p:cNvPr>
          <p:cNvSpPr>
            <a:spLocks noGrp="1"/>
          </p:cNvSpPr>
          <p:nvPr>
            <p:ph type="pic" sz="quarter" idx="14"/>
          </p:nvPr>
        </p:nvSpPr>
        <p:spPr>
          <a:xfrm>
            <a:off x="0" y="0"/>
            <a:ext cx="5267325" cy="5829300"/>
          </a:xfrm>
        </p:spPr>
        <p:txBody>
          <a:bodyPr lIns="0" tIns="0" rIns="0" bIns="0" anchor="ctr" anchorCtr="0">
            <a:noAutofit/>
          </a:bodyPr>
          <a:lstStyle>
            <a:lvl1pPr marL="0" indent="0" algn="ctr">
              <a:buNone/>
              <a:defRPr sz="1800"/>
            </a:lvl1pPr>
          </a:lstStyle>
          <a:p>
            <a:r>
              <a:rPr lang="en-US" noProof="0"/>
              <a:t>Click icon to add picture</a:t>
            </a:r>
            <a:endParaRPr lang="en-US" noProof="0" dirty="0"/>
          </a:p>
        </p:txBody>
      </p:sp>
      <p:sp>
        <p:nvSpPr>
          <p:cNvPr id="23" name="Picture Placeholder 13">
            <a:extLst>
              <a:ext uri="{FF2B5EF4-FFF2-40B4-BE49-F238E27FC236}">
                <a16:creationId xmlns:a16="http://schemas.microsoft.com/office/drawing/2014/main" id="{027A9CD4-070D-43A3-88C7-FA9F42DA277C}"/>
              </a:ext>
            </a:extLst>
          </p:cNvPr>
          <p:cNvSpPr>
            <a:spLocks noGrp="1"/>
          </p:cNvSpPr>
          <p:nvPr>
            <p:ph type="pic" sz="quarter" idx="16"/>
          </p:nvPr>
        </p:nvSpPr>
        <p:spPr>
          <a:xfrm>
            <a:off x="9013409" y="774398"/>
            <a:ext cx="2331720" cy="539496"/>
          </a:xfrm>
          <a:ln>
            <a:noFill/>
          </a:ln>
        </p:spPr>
        <p:txBody>
          <a:bodyPr anchor="ctr" anchorCtr="0">
            <a:noAutofit/>
          </a:bodyPr>
          <a:lstStyle>
            <a:lvl1pPr marL="0" indent="0" algn="ctr">
              <a:buNone/>
              <a:defRPr sz="1400">
                <a:solidFill>
                  <a:schemeClr val="tx1"/>
                </a:solidFill>
              </a:defRPr>
            </a:lvl1pPr>
          </a:lstStyle>
          <a:p>
            <a:r>
              <a:rPr lang="en-US" noProof="0"/>
              <a:t>Click icon to add picture</a:t>
            </a:r>
            <a:endParaRPr lang="en-US" noProof="0" dirty="0"/>
          </a:p>
        </p:txBody>
      </p:sp>
      <p:sp>
        <p:nvSpPr>
          <p:cNvPr id="11" name="Rectangle 9" descr="Rectangle shape">
            <a:extLst>
              <a:ext uri="{FF2B5EF4-FFF2-40B4-BE49-F238E27FC236}">
                <a16:creationId xmlns:a16="http://schemas.microsoft.com/office/drawing/2014/main" id="{64F4FFEA-1C3D-4C3A-895A-590F2E29B849}"/>
              </a:ext>
            </a:extLst>
          </p:cNvPr>
          <p:cNvSpPr/>
          <p:nvPr userDrawn="1"/>
        </p:nvSpPr>
        <p:spPr>
          <a:xfrm>
            <a:off x="5267325" y="2815120"/>
            <a:ext cx="3232785"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58596218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hanks Content Layout">
    <p:spTree>
      <p:nvGrpSpPr>
        <p:cNvPr id="1" name=""/>
        <p:cNvGrpSpPr/>
        <p:nvPr/>
      </p:nvGrpSpPr>
      <p:grpSpPr>
        <a:xfrm>
          <a:off x="0" y="0"/>
          <a:ext cx="0" cy="0"/>
          <a:chOff x="0" y="0"/>
          <a:chExt cx="0" cy="0"/>
        </a:xfrm>
      </p:grpSpPr>
      <p:sp>
        <p:nvSpPr>
          <p:cNvPr id="22" name="Прямоугольник 21">
            <a:extLst>
              <a:ext uri="{FF2B5EF4-FFF2-40B4-BE49-F238E27FC236}">
                <a16:creationId xmlns:a16="http://schemas.microsoft.com/office/drawing/2014/main" id="{59E029D3-A2D2-4959-AD45-2926DF4C67CC}"/>
              </a:ext>
            </a:extLst>
          </p:cNvPr>
          <p:cNvSpPr/>
          <p:nvPr userDrawn="1"/>
        </p:nvSpPr>
        <p:spPr>
          <a:xfrm>
            <a:off x="0" y="0"/>
            <a:ext cx="12192000" cy="6858000"/>
          </a:xfrm>
          <a:prstGeom prst="rect">
            <a:avLst/>
          </a:prstGeom>
          <a:blipFill>
            <a:blip r:embed="rId2"/>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Прямоугольник 2">
            <a:extLst>
              <a:ext uri="{FF2B5EF4-FFF2-40B4-BE49-F238E27FC236}">
                <a16:creationId xmlns:a16="http://schemas.microsoft.com/office/drawing/2014/main" id="{49A919AF-E573-4B3C-8E98-F501EABA1B1B}"/>
              </a:ext>
            </a:extLst>
          </p:cNvPr>
          <p:cNvSpPr/>
          <p:nvPr userDrawn="1"/>
        </p:nvSpPr>
        <p:spPr>
          <a:xfrm>
            <a:off x="4108011" y="765175"/>
            <a:ext cx="3990525" cy="175615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Rectangle 18" descr="Rectangle shape">
            <a:extLst>
              <a:ext uri="{FF2B5EF4-FFF2-40B4-BE49-F238E27FC236}">
                <a16:creationId xmlns:a16="http://schemas.microsoft.com/office/drawing/2014/main" id="{456AD312-1A1E-4043-B08C-1410D3EDEC27}"/>
              </a:ext>
            </a:extLst>
          </p:cNvPr>
          <p:cNvSpPr/>
          <p:nvPr userDrawn="1"/>
        </p:nvSpPr>
        <p:spPr>
          <a:xfrm>
            <a:off x="-1" y="5262290"/>
            <a:ext cx="12191999" cy="7772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6" name="Slide Number Placeholder 5">
            <a:extLst>
              <a:ext uri="{FF2B5EF4-FFF2-40B4-BE49-F238E27FC236}">
                <a16:creationId xmlns:a16="http://schemas.microsoft.com/office/drawing/2014/main" id="{ECEEB3FF-7F57-482E-BA1B-44AD9E95F077}"/>
              </a:ext>
            </a:extLst>
          </p:cNvPr>
          <p:cNvSpPr>
            <a:spLocks noGrp="1"/>
          </p:cNvSpPr>
          <p:nvPr>
            <p:ph type="sldNum" sz="quarter" idx="12"/>
          </p:nvPr>
        </p:nvSpPr>
        <p:spPr/>
        <p:txBody>
          <a:bodyPr/>
          <a:lstStyle/>
          <a:p>
            <a:fld id="{D9BB3731-526F-4638-85F8-715D717FFC12}" type="slidenum">
              <a:rPr lang="en-US" noProof="0" smtClean="0"/>
              <a:pPr/>
              <a:t>‹#›</a:t>
            </a:fld>
            <a:endParaRPr lang="en-US" noProof="0" dirty="0"/>
          </a:p>
        </p:txBody>
      </p:sp>
      <p:sp>
        <p:nvSpPr>
          <p:cNvPr id="12" name="Title 1">
            <a:extLst>
              <a:ext uri="{FF2B5EF4-FFF2-40B4-BE49-F238E27FC236}">
                <a16:creationId xmlns:a16="http://schemas.microsoft.com/office/drawing/2014/main" id="{0824308D-CE80-4FF7-81BB-AFBECF7EA2C0}"/>
              </a:ext>
            </a:extLst>
          </p:cNvPr>
          <p:cNvSpPr>
            <a:spLocks noGrp="1"/>
          </p:cNvSpPr>
          <p:nvPr>
            <p:ph type="title" hasCustomPrompt="1"/>
          </p:nvPr>
        </p:nvSpPr>
        <p:spPr>
          <a:xfrm>
            <a:off x="4093464" y="2521329"/>
            <a:ext cx="4005072" cy="2740961"/>
          </a:xfrm>
          <a:solidFill>
            <a:schemeClr val="tx1"/>
          </a:solidFill>
        </p:spPr>
        <p:txBody>
          <a:bodyPr tIns="72000" rIns="72000" bIns="792000" anchor="b">
            <a:normAutofit/>
          </a:bodyPr>
          <a:lstStyle>
            <a:lvl1pPr algn="ctr">
              <a:lnSpc>
                <a:spcPct val="85000"/>
              </a:lnSpc>
              <a:defRPr lang="ru-RU" sz="6000" b="1" kern="1200" dirty="0">
                <a:solidFill>
                  <a:schemeClr val="bg2"/>
                </a:solidFill>
                <a:latin typeface="+mj-lt"/>
                <a:ea typeface="+mn-ea"/>
                <a:cs typeface="+mn-cs"/>
              </a:defRPr>
            </a:lvl1pPr>
          </a:lstStyle>
          <a:p>
            <a:r>
              <a:rPr lang="en-US" noProof="0"/>
              <a:t>THANK</a:t>
            </a:r>
            <a:br>
              <a:rPr lang="en-US" noProof="0"/>
            </a:br>
            <a:r>
              <a:rPr lang="en-US" noProof="0"/>
              <a:t>YOU!</a:t>
            </a:r>
          </a:p>
        </p:txBody>
      </p:sp>
      <p:sp>
        <p:nvSpPr>
          <p:cNvPr id="14" name="Picture Placeholder 13">
            <a:extLst>
              <a:ext uri="{FF2B5EF4-FFF2-40B4-BE49-F238E27FC236}">
                <a16:creationId xmlns:a16="http://schemas.microsoft.com/office/drawing/2014/main" id="{2E46EE0C-8420-4BA8-9E2D-0780DB1E6509}"/>
              </a:ext>
            </a:extLst>
          </p:cNvPr>
          <p:cNvSpPr>
            <a:spLocks noGrp="1"/>
          </p:cNvSpPr>
          <p:nvPr>
            <p:ph type="pic" sz="quarter" idx="16"/>
          </p:nvPr>
        </p:nvSpPr>
        <p:spPr>
          <a:xfrm>
            <a:off x="4930140" y="1338610"/>
            <a:ext cx="2331720" cy="539496"/>
          </a:xfrm>
          <a:ln>
            <a:noFill/>
          </a:ln>
        </p:spPr>
        <p:txBody>
          <a:bodyPr anchor="ctr" anchorCtr="0">
            <a:noAutofit/>
          </a:bodyPr>
          <a:lstStyle>
            <a:lvl1pPr marL="0" indent="0" algn="ctr">
              <a:buNone/>
              <a:defRPr sz="1400">
                <a:solidFill>
                  <a:schemeClr val="bg2"/>
                </a:solidFill>
              </a:defRPr>
            </a:lvl1pPr>
          </a:lstStyle>
          <a:p>
            <a:r>
              <a:rPr lang="en-US" noProof="0"/>
              <a:t>Click icon to add picture</a:t>
            </a:r>
            <a:endParaRPr lang="en-US" noProof="0" dirty="0"/>
          </a:p>
        </p:txBody>
      </p:sp>
      <p:sp>
        <p:nvSpPr>
          <p:cNvPr id="5" name="Text Placeholder 4">
            <a:extLst>
              <a:ext uri="{FF2B5EF4-FFF2-40B4-BE49-F238E27FC236}">
                <a16:creationId xmlns:a16="http://schemas.microsoft.com/office/drawing/2014/main" id="{181ACAC3-4604-4C09-A60E-353A71E93E1A}"/>
              </a:ext>
            </a:extLst>
          </p:cNvPr>
          <p:cNvSpPr>
            <a:spLocks noGrp="1"/>
          </p:cNvSpPr>
          <p:nvPr>
            <p:ph type="body" sz="quarter" idx="17" hasCustomPrompt="1"/>
          </p:nvPr>
        </p:nvSpPr>
        <p:spPr>
          <a:xfrm>
            <a:off x="4618038" y="4541163"/>
            <a:ext cx="3038475" cy="590550"/>
          </a:xfrm>
        </p:spPr>
        <p:txBody>
          <a:bodyPr/>
          <a:lstStyle>
            <a:lvl1pPr marL="0" indent="0" algn="ctr">
              <a:buNone/>
              <a:defRPr b="1" i="0">
                <a:solidFill>
                  <a:schemeClr val="bg1"/>
                </a:solidFill>
              </a:defRPr>
            </a:lvl1pPr>
          </a:lstStyle>
          <a:p>
            <a:pPr lvl="0"/>
            <a:r>
              <a:rPr lang="en-US" noProof="0"/>
              <a:t>August Bergqvist</a:t>
            </a:r>
          </a:p>
        </p:txBody>
      </p:sp>
      <p:sp>
        <p:nvSpPr>
          <p:cNvPr id="13" name="Text Placeholder 12">
            <a:extLst>
              <a:ext uri="{FF2B5EF4-FFF2-40B4-BE49-F238E27FC236}">
                <a16:creationId xmlns:a16="http://schemas.microsoft.com/office/drawing/2014/main" id="{67AD3B8E-A11F-4EAE-94E5-5A918EEFB778}"/>
              </a:ext>
            </a:extLst>
          </p:cNvPr>
          <p:cNvSpPr>
            <a:spLocks noGrp="1"/>
          </p:cNvSpPr>
          <p:nvPr>
            <p:ph type="body" sz="quarter" idx="15" hasCustomPrompt="1"/>
          </p:nvPr>
        </p:nvSpPr>
        <p:spPr>
          <a:xfrm>
            <a:off x="1078557" y="5378325"/>
            <a:ext cx="1800225" cy="280988"/>
          </a:xfrm>
        </p:spPr>
        <p:txBody>
          <a:bodyPr lIns="0" tIns="0" rIns="0" bIns="0" anchor="ctr" anchorCtr="0">
            <a:noAutofit/>
          </a:bodyPr>
          <a:lstStyle>
            <a:lvl1pPr marL="0" indent="0">
              <a:buNone/>
              <a:defRPr sz="1800" b="1" i="1">
                <a:solidFill>
                  <a:schemeClr val="tx2"/>
                </a:solidFill>
              </a:defRPr>
            </a:lvl1pPr>
            <a:lvl2pPr>
              <a:defRPr sz="1800">
                <a:solidFill>
                  <a:schemeClr val="bg2">
                    <a:lumMod val="40000"/>
                    <a:lumOff val="60000"/>
                  </a:schemeClr>
                </a:solidFill>
              </a:defRPr>
            </a:lvl2pPr>
            <a:lvl3pPr>
              <a:defRPr sz="1800">
                <a:solidFill>
                  <a:schemeClr val="bg2">
                    <a:lumMod val="40000"/>
                    <a:lumOff val="60000"/>
                  </a:schemeClr>
                </a:solidFill>
              </a:defRPr>
            </a:lvl3pPr>
            <a:lvl4pPr>
              <a:defRPr sz="1800">
                <a:solidFill>
                  <a:schemeClr val="bg2">
                    <a:lumMod val="40000"/>
                    <a:lumOff val="60000"/>
                  </a:schemeClr>
                </a:solidFill>
              </a:defRPr>
            </a:lvl4pPr>
            <a:lvl5pPr>
              <a:defRPr sz="1800">
                <a:solidFill>
                  <a:schemeClr val="bg2">
                    <a:lumMod val="40000"/>
                    <a:lumOff val="60000"/>
                  </a:schemeClr>
                </a:solidFill>
              </a:defRPr>
            </a:lvl5pPr>
          </a:lstStyle>
          <a:p>
            <a:pPr lvl="0"/>
            <a:r>
              <a:rPr lang="en-US" noProof="0"/>
              <a:t>Phone:</a:t>
            </a:r>
          </a:p>
        </p:txBody>
      </p:sp>
      <p:sp>
        <p:nvSpPr>
          <p:cNvPr id="15" name="Text Placeholder 16">
            <a:extLst>
              <a:ext uri="{FF2B5EF4-FFF2-40B4-BE49-F238E27FC236}">
                <a16:creationId xmlns:a16="http://schemas.microsoft.com/office/drawing/2014/main" id="{4C7CDA87-1949-494C-94DB-E50024738431}"/>
              </a:ext>
            </a:extLst>
          </p:cNvPr>
          <p:cNvSpPr>
            <a:spLocks noGrp="1"/>
          </p:cNvSpPr>
          <p:nvPr>
            <p:ph type="body" sz="quarter" idx="18" hasCustomPrompt="1"/>
          </p:nvPr>
        </p:nvSpPr>
        <p:spPr>
          <a:xfrm>
            <a:off x="1078557" y="5658102"/>
            <a:ext cx="2858011" cy="280109"/>
          </a:xfrm>
        </p:spPr>
        <p:txBody>
          <a:bodyPr lIns="0" tIns="0" rIns="0" bIns="0">
            <a:noAutofit/>
          </a:bodyPr>
          <a:lstStyle>
            <a:lvl1pPr marL="0" indent="0">
              <a:buNone/>
              <a:defRPr sz="2000" b="1">
                <a:solidFill>
                  <a:schemeClr val="tx1"/>
                </a:solidFill>
                <a:latin typeface="+mj-lt"/>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noProof="0"/>
              <a:t>678-555-0177</a:t>
            </a:r>
          </a:p>
        </p:txBody>
      </p:sp>
      <p:sp>
        <p:nvSpPr>
          <p:cNvPr id="16" name="Text Placeholder 12">
            <a:extLst>
              <a:ext uri="{FF2B5EF4-FFF2-40B4-BE49-F238E27FC236}">
                <a16:creationId xmlns:a16="http://schemas.microsoft.com/office/drawing/2014/main" id="{8D20ADC7-EE42-4D0E-B17A-883FE693D6CF}"/>
              </a:ext>
            </a:extLst>
          </p:cNvPr>
          <p:cNvSpPr>
            <a:spLocks noGrp="1"/>
          </p:cNvSpPr>
          <p:nvPr>
            <p:ph type="body" sz="quarter" idx="19" hasCustomPrompt="1"/>
          </p:nvPr>
        </p:nvSpPr>
        <p:spPr>
          <a:xfrm>
            <a:off x="4108011" y="5377934"/>
            <a:ext cx="1800225" cy="280988"/>
          </a:xfrm>
        </p:spPr>
        <p:txBody>
          <a:bodyPr lIns="0" tIns="0" rIns="0" bIns="0" anchor="ctr" anchorCtr="0">
            <a:noAutofit/>
          </a:bodyPr>
          <a:lstStyle>
            <a:lvl1pPr marL="0" indent="0">
              <a:buNone/>
              <a:defRPr sz="1800" b="1" i="1">
                <a:solidFill>
                  <a:schemeClr val="tx2"/>
                </a:solidFill>
              </a:defRPr>
            </a:lvl1pPr>
            <a:lvl2pPr>
              <a:defRPr sz="1800">
                <a:solidFill>
                  <a:schemeClr val="bg2">
                    <a:lumMod val="40000"/>
                    <a:lumOff val="60000"/>
                  </a:schemeClr>
                </a:solidFill>
              </a:defRPr>
            </a:lvl2pPr>
            <a:lvl3pPr>
              <a:defRPr sz="1800">
                <a:solidFill>
                  <a:schemeClr val="bg2">
                    <a:lumMod val="40000"/>
                    <a:lumOff val="60000"/>
                  </a:schemeClr>
                </a:solidFill>
              </a:defRPr>
            </a:lvl3pPr>
            <a:lvl4pPr>
              <a:defRPr sz="1800">
                <a:solidFill>
                  <a:schemeClr val="bg2">
                    <a:lumMod val="40000"/>
                    <a:lumOff val="60000"/>
                  </a:schemeClr>
                </a:solidFill>
              </a:defRPr>
            </a:lvl4pPr>
            <a:lvl5pPr>
              <a:defRPr sz="1800">
                <a:solidFill>
                  <a:schemeClr val="bg2">
                    <a:lumMod val="40000"/>
                    <a:lumOff val="60000"/>
                  </a:schemeClr>
                </a:solidFill>
              </a:defRPr>
            </a:lvl5pPr>
          </a:lstStyle>
          <a:p>
            <a:pPr lvl="0"/>
            <a:r>
              <a:rPr lang="en-US" noProof="0"/>
              <a:t>Email:</a:t>
            </a:r>
          </a:p>
        </p:txBody>
      </p:sp>
      <p:sp>
        <p:nvSpPr>
          <p:cNvPr id="17" name="Text Placeholder 16">
            <a:extLst>
              <a:ext uri="{FF2B5EF4-FFF2-40B4-BE49-F238E27FC236}">
                <a16:creationId xmlns:a16="http://schemas.microsoft.com/office/drawing/2014/main" id="{AD9FFFDD-8708-4CDD-974F-8A022BB26AA5}"/>
              </a:ext>
            </a:extLst>
          </p:cNvPr>
          <p:cNvSpPr>
            <a:spLocks noGrp="1"/>
          </p:cNvSpPr>
          <p:nvPr>
            <p:ph type="body" sz="quarter" idx="20" hasCustomPrompt="1"/>
          </p:nvPr>
        </p:nvSpPr>
        <p:spPr>
          <a:xfrm>
            <a:off x="4108011" y="5657711"/>
            <a:ext cx="3684587" cy="280500"/>
          </a:xfrm>
        </p:spPr>
        <p:txBody>
          <a:bodyPr lIns="0" tIns="0" rIns="0" bIns="0">
            <a:noAutofit/>
          </a:bodyPr>
          <a:lstStyle>
            <a:lvl1pPr marL="0" indent="0">
              <a:buNone/>
              <a:defRPr sz="2000" b="1">
                <a:solidFill>
                  <a:schemeClr val="tx1"/>
                </a:solidFill>
                <a:latin typeface="+mj-lt"/>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noProof="0"/>
              <a:t>bergqvist@vanarsdelltd.com</a:t>
            </a:r>
          </a:p>
        </p:txBody>
      </p:sp>
      <p:sp>
        <p:nvSpPr>
          <p:cNvPr id="18" name="Text Placeholder 12">
            <a:extLst>
              <a:ext uri="{FF2B5EF4-FFF2-40B4-BE49-F238E27FC236}">
                <a16:creationId xmlns:a16="http://schemas.microsoft.com/office/drawing/2014/main" id="{CDE37318-4A32-4233-997C-CE244B16F5A1}"/>
              </a:ext>
            </a:extLst>
          </p:cNvPr>
          <p:cNvSpPr>
            <a:spLocks noGrp="1"/>
          </p:cNvSpPr>
          <p:nvPr>
            <p:ph type="body" sz="quarter" idx="21" hasCustomPrompt="1"/>
          </p:nvPr>
        </p:nvSpPr>
        <p:spPr>
          <a:xfrm>
            <a:off x="8098536" y="5377934"/>
            <a:ext cx="1800225" cy="280988"/>
          </a:xfrm>
        </p:spPr>
        <p:txBody>
          <a:bodyPr lIns="0" tIns="0" rIns="0" bIns="0" anchor="ctr" anchorCtr="0">
            <a:noAutofit/>
          </a:bodyPr>
          <a:lstStyle>
            <a:lvl1pPr marL="0" indent="0">
              <a:buNone/>
              <a:defRPr sz="1800" b="1" i="1">
                <a:solidFill>
                  <a:schemeClr val="tx2"/>
                </a:solidFill>
              </a:defRPr>
            </a:lvl1pPr>
            <a:lvl2pPr>
              <a:defRPr sz="1800">
                <a:solidFill>
                  <a:schemeClr val="bg2">
                    <a:lumMod val="40000"/>
                    <a:lumOff val="60000"/>
                  </a:schemeClr>
                </a:solidFill>
              </a:defRPr>
            </a:lvl2pPr>
            <a:lvl3pPr>
              <a:defRPr sz="1800">
                <a:solidFill>
                  <a:schemeClr val="bg2">
                    <a:lumMod val="40000"/>
                    <a:lumOff val="60000"/>
                  </a:schemeClr>
                </a:solidFill>
              </a:defRPr>
            </a:lvl3pPr>
            <a:lvl4pPr>
              <a:defRPr sz="1800">
                <a:solidFill>
                  <a:schemeClr val="bg2">
                    <a:lumMod val="40000"/>
                    <a:lumOff val="60000"/>
                  </a:schemeClr>
                </a:solidFill>
              </a:defRPr>
            </a:lvl4pPr>
            <a:lvl5pPr>
              <a:defRPr sz="1800">
                <a:solidFill>
                  <a:schemeClr val="bg2">
                    <a:lumMod val="40000"/>
                    <a:lumOff val="60000"/>
                  </a:schemeClr>
                </a:solidFill>
              </a:defRPr>
            </a:lvl5pPr>
          </a:lstStyle>
          <a:p>
            <a:pPr lvl="0"/>
            <a:r>
              <a:rPr lang="en-US" noProof="0"/>
              <a:t>Website:</a:t>
            </a:r>
          </a:p>
        </p:txBody>
      </p:sp>
      <p:sp>
        <p:nvSpPr>
          <p:cNvPr id="19" name="Text Placeholder 16">
            <a:extLst>
              <a:ext uri="{FF2B5EF4-FFF2-40B4-BE49-F238E27FC236}">
                <a16:creationId xmlns:a16="http://schemas.microsoft.com/office/drawing/2014/main" id="{1F818617-24CC-4E07-ABE4-A23E89FC13DE}"/>
              </a:ext>
            </a:extLst>
          </p:cNvPr>
          <p:cNvSpPr>
            <a:spLocks noGrp="1"/>
          </p:cNvSpPr>
          <p:nvPr>
            <p:ph type="body" sz="quarter" idx="22" hasCustomPrompt="1"/>
          </p:nvPr>
        </p:nvSpPr>
        <p:spPr>
          <a:xfrm>
            <a:off x="8098536" y="5657711"/>
            <a:ext cx="3240000" cy="280500"/>
          </a:xfrm>
        </p:spPr>
        <p:txBody>
          <a:bodyPr lIns="0" tIns="0" rIns="0" bIns="0">
            <a:noAutofit/>
          </a:bodyPr>
          <a:lstStyle>
            <a:lvl1pPr marL="0" indent="0">
              <a:buNone/>
              <a:defRPr sz="2000" b="1">
                <a:solidFill>
                  <a:schemeClr val="tx1"/>
                </a:solidFill>
                <a:latin typeface="+mj-lt"/>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noProof="0"/>
              <a:t>www.vanasdelltd.com</a:t>
            </a:r>
          </a:p>
        </p:txBody>
      </p:sp>
      <p:sp>
        <p:nvSpPr>
          <p:cNvPr id="21" name="Rectangle 12" descr="Rectangle shape">
            <a:extLst>
              <a:ext uri="{FF2B5EF4-FFF2-40B4-BE49-F238E27FC236}">
                <a16:creationId xmlns:a16="http://schemas.microsoft.com/office/drawing/2014/main" id="{F63A6226-0829-4BFB-805E-8B463D763BD0}"/>
              </a:ext>
            </a:extLst>
          </p:cNvPr>
          <p:cNvSpPr/>
          <p:nvPr userDrawn="1"/>
        </p:nvSpPr>
        <p:spPr>
          <a:xfrm>
            <a:off x="4760495" y="2320161"/>
            <a:ext cx="7431505"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70573993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Appendix Content Layout">
    <p:spTree>
      <p:nvGrpSpPr>
        <p:cNvPr id="1" name=""/>
        <p:cNvGrpSpPr/>
        <p:nvPr/>
      </p:nvGrpSpPr>
      <p:grpSpPr>
        <a:xfrm>
          <a:off x="0" y="0"/>
          <a:ext cx="0" cy="0"/>
          <a:chOff x="0" y="0"/>
          <a:chExt cx="0" cy="0"/>
        </a:xfrm>
      </p:grpSpPr>
      <p:sp>
        <p:nvSpPr>
          <p:cNvPr id="2" name="Прямоугольник 1">
            <a:extLst>
              <a:ext uri="{FF2B5EF4-FFF2-40B4-BE49-F238E27FC236}">
                <a16:creationId xmlns:a16="http://schemas.microsoft.com/office/drawing/2014/main" id="{A7B528C4-392E-41C2-861C-D3DC218489B8}"/>
              </a:ext>
            </a:extLst>
          </p:cNvPr>
          <p:cNvSpPr/>
          <p:nvPr userDrawn="1"/>
        </p:nvSpPr>
        <p:spPr>
          <a:xfrm>
            <a:off x="3919728" y="1"/>
            <a:ext cx="4352544" cy="229971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Picture Placeholder 7">
            <a:extLst>
              <a:ext uri="{FF2B5EF4-FFF2-40B4-BE49-F238E27FC236}">
                <a16:creationId xmlns:a16="http://schemas.microsoft.com/office/drawing/2014/main" id="{BDF13B40-70E6-4C5A-858B-DC39631DE0F6}"/>
              </a:ext>
            </a:extLst>
          </p:cNvPr>
          <p:cNvSpPr>
            <a:spLocks noGrp="1"/>
          </p:cNvSpPr>
          <p:nvPr>
            <p:ph type="pic" sz="quarter" idx="17"/>
          </p:nvPr>
        </p:nvSpPr>
        <p:spPr>
          <a:xfrm>
            <a:off x="0" y="2299716"/>
            <a:ext cx="11352213" cy="3758184"/>
          </a:xfrm>
        </p:spPr>
        <p:txBody>
          <a:bodyPr tIns="756000" rIns="72000" anchor="ctr" anchorCtr="0">
            <a:normAutofit/>
          </a:bodyPr>
          <a:lstStyle>
            <a:lvl1pPr marL="0" indent="0" algn="ctr">
              <a:buNone/>
              <a:defRPr sz="1800"/>
            </a:lvl1pPr>
          </a:lstStyle>
          <a:p>
            <a:r>
              <a:rPr lang="en-US" noProof="0"/>
              <a:t>Click icon to add picture</a:t>
            </a:r>
            <a:endParaRPr lang="en-US" noProof="0" dirty="0"/>
          </a:p>
        </p:txBody>
      </p:sp>
      <p:sp>
        <p:nvSpPr>
          <p:cNvPr id="3" name="Date Placeholder 2">
            <a:extLst>
              <a:ext uri="{FF2B5EF4-FFF2-40B4-BE49-F238E27FC236}">
                <a16:creationId xmlns:a16="http://schemas.microsoft.com/office/drawing/2014/main" id="{221790C1-778D-449B-9C8D-C9FC1B327D01}"/>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FFFF8FD5-F70C-4F63-B90E-47DD23FC01C3}"/>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B0E5E539-C700-4989-957A-EA3BAAC4B6C9}"/>
              </a:ext>
            </a:extLst>
          </p:cNvPr>
          <p:cNvSpPr>
            <a:spLocks noGrp="1"/>
          </p:cNvSpPr>
          <p:nvPr>
            <p:ph type="sldNum" sz="quarter" idx="12"/>
          </p:nvPr>
        </p:nvSpPr>
        <p:spPr/>
        <p:txBody>
          <a:bodyPr/>
          <a:lstStyle/>
          <a:p>
            <a:fld id="{D9BB3731-526F-4638-85F8-715D717FFC12}" type="slidenum">
              <a:rPr lang="en-US" noProof="0" smtClean="0"/>
              <a:pPr/>
              <a:t>‹#›</a:t>
            </a:fld>
            <a:endParaRPr lang="en-US" noProof="0" dirty="0"/>
          </a:p>
        </p:txBody>
      </p:sp>
      <p:sp>
        <p:nvSpPr>
          <p:cNvPr id="6" name="Rectangle 5">
            <a:extLst>
              <a:ext uri="{FF2B5EF4-FFF2-40B4-BE49-F238E27FC236}">
                <a16:creationId xmlns:a16="http://schemas.microsoft.com/office/drawing/2014/main" id="{D69B2652-8511-4839-BEE4-52E3C2B884D9}"/>
              </a:ext>
            </a:extLst>
          </p:cNvPr>
          <p:cNvSpPr/>
          <p:nvPr userDrawn="1"/>
        </p:nvSpPr>
        <p:spPr>
          <a:xfrm>
            <a:off x="11352213" y="6246908"/>
            <a:ext cx="839787"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Title 1">
            <a:extLst>
              <a:ext uri="{FF2B5EF4-FFF2-40B4-BE49-F238E27FC236}">
                <a16:creationId xmlns:a16="http://schemas.microsoft.com/office/drawing/2014/main" id="{58EFAFB9-41FD-471B-8C26-B5481B74C36E}"/>
              </a:ext>
            </a:extLst>
          </p:cNvPr>
          <p:cNvSpPr>
            <a:spLocks noGrp="1"/>
          </p:cNvSpPr>
          <p:nvPr>
            <p:ph type="title" hasCustomPrompt="1"/>
          </p:nvPr>
        </p:nvSpPr>
        <p:spPr>
          <a:xfrm>
            <a:off x="3919728" y="0"/>
            <a:ext cx="4352544" cy="2299716"/>
          </a:xfrm>
          <a:noFill/>
        </p:spPr>
        <p:txBody>
          <a:bodyPr lIns="0" tIns="684000" rIns="0" bIns="0" anchor="t" anchorCtr="0">
            <a:normAutofit/>
          </a:bodyPr>
          <a:lstStyle>
            <a:lvl1pPr marL="0" algn="ctr" defTabSz="914400" rtl="0" eaLnBrk="1" latinLnBrk="0" hangingPunct="1">
              <a:lnSpc>
                <a:spcPct val="90000"/>
              </a:lnSpc>
              <a:spcBef>
                <a:spcPct val="0"/>
              </a:spcBef>
              <a:buNone/>
              <a:defRPr lang="ru-RU" sz="3600" b="1" kern="1200" dirty="0">
                <a:solidFill>
                  <a:schemeClr val="bg2"/>
                </a:solidFill>
                <a:latin typeface="+mj-lt"/>
                <a:ea typeface="+mj-ea"/>
                <a:cs typeface="+mj-cs"/>
              </a:defRPr>
            </a:lvl1pPr>
          </a:lstStyle>
          <a:p>
            <a:r>
              <a:rPr lang="en-US" noProof="0"/>
              <a:t>CLICK TO EDIT</a:t>
            </a:r>
          </a:p>
        </p:txBody>
      </p:sp>
      <p:sp>
        <p:nvSpPr>
          <p:cNvPr id="12" name="Picture Placeholder 13">
            <a:extLst>
              <a:ext uri="{FF2B5EF4-FFF2-40B4-BE49-F238E27FC236}">
                <a16:creationId xmlns:a16="http://schemas.microsoft.com/office/drawing/2014/main" id="{EE15F6C3-281B-4328-BDB8-4C898228A1B0}"/>
              </a:ext>
            </a:extLst>
          </p:cNvPr>
          <p:cNvSpPr>
            <a:spLocks noGrp="1"/>
          </p:cNvSpPr>
          <p:nvPr>
            <p:ph type="pic" sz="quarter" idx="16"/>
          </p:nvPr>
        </p:nvSpPr>
        <p:spPr>
          <a:xfrm>
            <a:off x="839788" y="774398"/>
            <a:ext cx="2331720" cy="539496"/>
          </a:xfrm>
          <a:ln>
            <a:noFill/>
          </a:ln>
        </p:spPr>
        <p:txBody>
          <a:bodyPr anchor="ctr" anchorCtr="0">
            <a:noAutofit/>
          </a:bodyPr>
          <a:lstStyle>
            <a:lvl1pPr marL="0" indent="0" algn="ctr">
              <a:buNone/>
              <a:defRPr sz="1400">
                <a:solidFill>
                  <a:schemeClr val="tx1"/>
                </a:solidFill>
              </a:defRPr>
            </a:lvl1pPr>
          </a:lstStyle>
          <a:p>
            <a:r>
              <a:rPr lang="en-US" noProof="0"/>
              <a:t>Click icon to add picture</a:t>
            </a:r>
            <a:endParaRPr lang="en-US" noProof="0" dirty="0"/>
          </a:p>
        </p:txBody>
      </p:sp>
      <p:sp>
        <p:nvSpPr>
          <p:cNvPr id="9" name="Rectangle 8" descr="Rectangle shape">
            <a:extLst>
              <a:ext uri="{FF2B5EF4-FFF2-40B4-BE49-F238E27FC236}">
                <a16:creationId xmlns:a16="http://schemas.microsoft.com/office/drawing/2014/main" id="{7427677C-C3DE-49C7-84BE-71D9DB22D7F2}"/>
              </a:ext>
            </a:extLst>
          </p:cNvPr>
          <p:cNvSpPr/>
          <p:nvPr userDrawn="1"/>
        </p:nvSpPr>
        <p:spPr>
          <a:xfrm>
            <a:off x="4868562" y="1548553"/>
            <a:ext cx="7323438"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78171778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Feedback Content Layout">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21790C1-778D-449B-9C8D-C9FC1B327D01}"/>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FFFF8FD5-F70C-4F63-B90E-47DD23FC01C3}"/>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B0E5E539-C700-4989-957A-EA3BAAC4B6C9}"/>
              </a:ext>
            </a:extLst>
          </p:cNvPr>
          <p:cNvSpPr>
            <a:spLocks noGrp="1"/>
          </p:cNvSpPr>
          <p:nvPr>
            <p:ph type="sldNum" sz="quarter" idx="12"/>
          </p:nvPr>
        </p:nvSpPr>
        <p:spPr/>
        <p:txBody>
          <a:bodyPr/>
          <a:lstStyle/>
          <a:p>
            <a:fld id="{D9BB3731-526F-4638-85F8-715D717FFC12}" type="slidenum">
              <a:rPr lang="en-US" noProof="0" smtClean="0"/>
              <a:pPr/>
              <a:t>‹#›</a:t>
            </a:fld>
            <a:endParaRPr lang="en-US" noProof="0" dirty="0"/>
          </a:p>
        </p:txBody>
      </p:sp>
      <p:sp>
        <p:nvSpPr>
          <p:cNvPr id="6" name="Rectangle 5">
            <a:extLst>
              <a:ext uri="{FF2B5EF4-FFF2-40B4-BE49-F238E27FC236}">
                <a16:creationId xmlns:a16="http://schemas.microsoft.com/office/drawing/2014/main" id="{D69B2652-8511-4839-BEE4-52E3C2B884D9}"/>
              </a:ext>
            </a:extLst>
          </p:cNvPr>
          <p:cNvSpPr/>
          <p:nvPr userDrawn="1"/>
        </p:nvSpPr>
        <p:spPr>
          <a:xfrm>
            <a:off x="11352213" y="6246908"/>
            <a:ext cx="839787"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Title 1">
            <a:extLst>
              <a:ext uri="{FF2B5EF4-FFF2-40B4-BE49-F238E27FC236}">
                <a16:creationId xmlns:a16="http://schemas.microsoft.com/office/drawing/2014/main" id="{58EFAFB9-41FD-471B-8C26-B5481B74C36E}"/>
              </a:ext>
            </a:extLst>
          </p:cNvPr>
          <p:cNvSpPr>
            <a:spLocks noGrp="1"/>
          </p:cNvSpPr>
          <p:nvPr>
            <p:ph type="title" hasCustomPrompt="1"/>
          </p:nvPr>
        </p:nvSpPr>
        <p:spPr>
          <a:xfrm>
            <a:off x="3256085" y="707217"/>
            <a:ext cx="5679831" cy="606677"/>
          </a:xfrm>
        </p:spPr>
        <p:txBody>
          <a:bodyPr lIns="0" tIns="0" rIns="0" bIns="0" anchor="t" anchorCtr="0">
            <a:normAutofit/>
          </a:bodyPr>
          <a:lstStyle>
            <a:lvl1pPr marL="0" algn="ctr" defTabSz="914400" rtl="0" eaLnBrk="1" latinLnBrk="0" hangingPunct="1">
              <a:lnSpc>
                <a:spcPct val="90000"/>
              </a:lnSpc>
              <a:spcBef>
                <a:spcPct val="0"/>
              </a:spcBef>
              <a:buNone/>
              <a:defRPr lang="ru-RU" sz="3600" b="1" kern="1200" dirty="0">
                <a:solidFill>
                  <a:schemeClr val="tx1"/>
                </a:solidFill>
                <a:latin typeface="+mj-lt"/>
                <a:ea typeface="+mj-ea"/>
                <a:cs typeface="+mj-cs"/>
              </a:defRPr>
            </a:lvl1pPr>
          </a:lstStyle>
          <a:p>
            <a:r>
              <a:rPr lang="en-US" noProof="0"/>
              <a:t>CLICK TO EDIT</a:t>
            </a:r>
          </a:p>
        </p:txBody>
      </p:sp>
      <p:sp>
        <p:nvSpPr>
          <p:cNvPr id="12" name="Picture Placeholder 13">
            <a:extLst>
              <a:ext uri="{FF2B5EF4-FFF2-40B4-BE49-F238E27FC236}">
                <a16:creationId xmlns:a16="http://schemas.microsoft.com/office/drawing/2014/main" id="{EE15F6C3-281B-4328-BDB8-4C898228A1B0}"/>
              </a:ext>
            </a:extLst>
          </p:cNvPr>
          <p:cNvSpPr>
            <a:spLocks noGrp="1"/>
          </p:cNvSpPr>
          <p:nvPr>
            <p:ph type="pic" sz="quarter" idx="16"/>
          </p:nvPr>
        </p:nvSpPr>
        <p:spPr>
          <a:xfrm>
            <a:off x="839788" y="774398"/>
            <a:ext cx="2331720" cy="539496"/>
          </a:xfrm>
          <a:ln>
            <a:noFill/>
          </a:ln>
        </p:spPr>
        <p:txBody>
          <a:bodyPr anchor="ctr" anchorCtr="0">
            <a:noAutofit/>
          </a:bodyPr>
          <a:lstStyle>
            <a:lvl1pPr marL="0" indent="0" algn="ctr">
              <a:buNone/>
              <a:defRPr sz="1400">
                <a:solidFill>
                  <a:schemeClr val="tx1"/>
                </a:solidFill>
              </a:defRPr>
            </a:lvl1pPr>
          </a:lstStyle>
          <a:p>
            <a:r>
              <a:rPr lang="en-US" noProof="0"/>
              <a:t>Click icon to add picture</a:t>
            </a:r>
            <a:endParaRPr lang="en-US" noProof="0" dirty="0"/>
          </a:p>
        </p:txBody>
      </p:sp>
      <p:sp>
        <p:nvSpPr>
          <p:cNvPr id="35" name="Picture Placeholder 7">
            <a:extLst>
              <a:ext uri="{FF2B5EF4-FFF2-40B4-BE49-F238E27FC236}">
                <a16:creationId xmlns:a16="http://schemas.microsoft.com/office/drawing/2014/main" id="{152EDA90-0CC6-4B73-9282-68EB15F1A49D}"/>
              </a:ext>
            </a:extLst>
          </p:cNvPr>
          <p:cNvSpPr>
            <a:spLocks noGrp="1"/>
          </p:cNvSpPr>
          <p:nvPr>
            <p:ph type="pic" sz="quarter" idx="50"/>
          </p:nvPr>
        </p:nvSpPr>
        <p:spPr>
          <a:xfrm>
            <a:off x="838200" y="4808540"/>
            <a:ext cx="960120" cy="960120"/>
          </a:xfrm>
        </p:spPr>
        <p:txBody>
          <a:bodyPr anchor="ctr" anchorCtr="0">
            <a:normAutofit/>
          </a:bodyPr>
          <a:lstStyle>
            <a:lvl1pPr marL="0" indent="0" algn="ctr">
              <a:buNone/>
              <a:defRPr sz="1400"/>
            </a:lvl1pPr>
          </a:lstStyle>
          <a:p>
            <a:r>
              <a:rPr lang="en-US" noProof="0"/>
              <a:t>Click icon to add picture</a:t>
            </a:r>
            <a:endParaRPr lang="en-US" noProof="0" dirty="0"/>
          </a:p>
        </p:txBody>
      </p:sp>
      <p:sp>
        <p:nvSpPr>
          <p:cNvPr id="56" name="Text Placeholder 17">
            <a:extLst>
              <a:ext uri="{FF2B5EF4-FFF2-40B4-BE49-F238E27FC236}">
                <a16:creationId xmlns:a16="http://schemas.microsoft.com/office/drawing/2014/main" id="{CB94CB14-CAFC-4576-85C2-5FE8C5FAC866}"/>
              </a:ext>
            </a:extLst>
          </p:cNvPr>
          <p:cNvSpPr>
            <a:spLocks noGrp="1"/>
          </p:cNvSpPr>
          <p:nvPr>
            <p:ph type="body" sz="quarter" idx="20" hasCustomPrompt="1"/>
          </p:nvPr>
        </p:nvSpPr>
        <p:spPr>
          <a:xfrm>
            <a:off x="1921253" y="4732171"/>
            <a:ext cx="2149559" cy="325986"/>
          </a:xfrm>
        </p:spPr>
        <p:txBody>
          <a:bodyPr bIns="0">
            <a:noAutofit/>
          </a:bodyPr>
          <a:lstStyle>
            <a:lvl1pPr marL="0" indent="0" algn="l">
              <a:spcBef>
                <a:spcPts val="600"/>
              </a:spcBef>
              <a:buNone/>
              <a:defRPr sz="2000" b="1">
                <a:solidFill>
                  <a:schemeClr val="tx1"/>
                </a:solidFill>
                <a:latin typeface="+mj-lt"/>
              </a:defRPr>
            </a:lvl1pPr>
            <a:lvl2pPr marL="457200" indent="0" algn="ctr">
              <a:buNone/>
              <a:defRPr sz="2000" b="1">
                <a:solidFill>
                  <a:schemeClr val="tx1"/>
                </a:solidFill>
                <a:latin typeface="+mj-lt"/>
              </a:defRPr>
            </a:lvl2pPr>
            <a:lvl3pPr marL="914400" indent="0" algn="ctr">
              <a:buNone/>
              <a:defRPr sz="2000" b="1">
                <a:solidFill>
                  <a:schemeClr val="tx1"/>
                </a:solidFill>
                <a:latin typeface="+mj-lt"/>
              </a:defRPr>
            </a:lvl3pPr>
            <a:lvl4pPr marL="1371600" indent="0" algn="ctr">
              <a:buNone/>
              <a:defRPr sz="2000" b="1">
                <a:solidFill>
                  <a:schemeClr val="tx1"/>
                </a:solidFill>
                <a:latin typeface="+mj-lt"/>
              </a:defRPr>
            </a:lvl4pPr>
            <a:lvl5pPr marL="1828800" indent="0" algn="ctr">
              <a:buNone/>
              <a:defRPr sz="2000" b="1">
                <a:solidFill>
                  <a:schemeClr val="tx1"/>
                </a:solidFill>
                <a:latin typeface="+mj-lt"/>
              </a:defRPr>
            </a:lvl5pPr>
          </a:lstStyle>
          <a:p>
            <a:pPr lvl="0"/>
            <a:r>
              <a:rPr lang="en-US" noProof="0"/>
              <a:t>Person 1 Name</a:t>
            </a:r>
          </a:p>
        </p:txBody>
      </p:sp>
      <p:sp>
        <p:nvSpPr>
          <p:cNvPr id="57" name="Text Placeholder 17">
            <a:extLst>
              <a:ext uri="{FF2B5EF4-FFF2-40B4-BE49-F238E27FC236}">
                <a16:creationId xmlns:a16="http://schemas.microsoft.com/office/drawing/2014/main" id="{E2FAB85F-45F7-47E2-AB0A-6B37853139DD}"/>
              </a:ext>
            </a:extLst>
          </p:cNvPr>
          <p:cNvSpPr>
            <a:spLocks noGrp="1"/>
          </p:cNvSpPr>
          <p:nvPr>
            <p:ph type="body" sz="quarter" idx="21" hasCustomPrompt="1"/>
          </p:nvPr>
        </p:nvSpPr>
        <p:spPr>
          <a:xfrm>
            <a:off x="1922832" y="5118130"/>
            <a:ext cx="2148282" cy="244923"/>
          </a:xfrm>
        </p:spPr>
        <p:txBody>
          <a:bodyPr tIns="0">
            <a:noAutofit/>
          </a:bodyPr>
          <a:lstStyle>
            <a:lvl1pPr marL="0" indent="0" algn="l">
              <a:spcBef>
                <a:spcPts val="600"/>
              </a:spcBef>
              <a:buNone/>
              <a:defRPr sz="1400" b="0" i="1">
                <a:solidFill>
                  <a:schemeClr val="tx2"/>
                </a:solidFill>
                <a:latin typeface="+mn-lt"/>
              </a:defRPr>
            </a:lvl1pPr>
            <a:lvl2pPr marL="457200" indent="0" algn="ctr">
              <a:buNone/>
              <a:defRPr sz="2000" b="1">
                <a:solidFill>
                  <a:schemeClr val="tx1"/>
                </a:solidFill>
                <a:latin typeface="+mj-lt"/>
              </a:defRPr>
            </a:lvl2pPr>
            <a:lvl3pPr marL="914400" indent="0" algn="ctr">
              <a:buNone/>
              <a:defRPr sz="2000" b="1">
                <a:solidFill>
                  <a:schemeClr val="tx1"/>
                </a:solidFill>
                <a:latin typeface="+mj-lt"/>
              </a:defRPr>
            </a:lvl3pPr>
            <a:lvl4pPr marL="1371600" indent="0" algn="ctr">
              <a:buNone/>
              <a:defRPr sz="2000" b="1">
                <a:solidFill>
                  <a:schemeClr val="tx1"/>
                </a:solidFill>
                <a:latin typeface="+mj-lt"/>
              </a:defRPr>
            </a:lvl4pPr>
            <a:lvl5pPr marL="1828800" indent="0" algn="ctr">
              <a:buNone/>
              <a:defRPr sz="2000" b="1">
                <a:solidFill>
                  <a:schemeClr val="tx1"/>
                </a:solidFill>
                <a:latin typeface="+mj-lt"/>
              </a:defRPr>
            </a:lvl5pPr>
          </a:lstStyle>
          <a:p>
            <a:pPr lvl="0"/>
            <a:r>
              <a:rPr lang="en-US" noProof="0"/>
              <a:t>Team Member Title</a:t>
            </a:r>
          </a:p>
        </p:txBody>
      </p:sp>
      <p:sp>
        <p:nvSpPr>
          <p:cNvPr id="58" name="Picture Placeholder 7">
            <a:extLst>
              <a:ext uri="{FF2B5EF4-FFF2-40B4-BE49-F238E27FC236}">
                <a16:creationId xmlns:a16="http://schemas.microsoft.com/office/drawing/2014/main" id="{9D546B0D-E7A6-4E09-A1E7-4D5FFF42AB7E}"/>
              </a:ext>
            </a:extLst>
          </p:cNvPr>
          <p:cNvSpPr>
            <a:spLocks noGrp="1"/>
          </p:cNvSpPr>
          <p:nvPr>
            <p:ph type="pic" sz="quarter" idx="51"/>
          </p:nvPr>
        </p:nvSpPr>
        <p:spPr>
          <a:xfrm>
            <a:off x="7977409" y="4808540"/>
            <a:ext cx="960120" cy="960120"/>
          </a:xfrm>
        </p:spPr>
        <p:txBody>
          <a:bodyPr anchor="ctr" anchorCtr="0">
            <a:normAutofit/>
          </a:bodyPr>
          <a:lstStyle>
            <a:lvl1pPr marL="0" indent="0" algn="ctr">
              <a:buNone/>
              <a:defRPr sz="1400"/>
            </a:lvl1pPr>
          </a:lstStyle>
          <a:p>
            <a:r>
              <a:rPr lang="en-US" noProof="0"/>
              <a:t>Click icon to add picture</a:t>
            </a:r>
            <a:endParaRPr lang="en-US" noProof="0" dirty="0"/>
          </a:p>
        </p:txBody>
      </p:sp>
      <p:sp>
        <p:nvSpPr>
          <p:cNvPr id="59" name="Text Placeholder 17">
            <a:extLst>
              <a:ext uri="{FF2B5EF4-FFF2-40B4-BE49-F238E27FC236}">
                <a16:creationId xmlns:a16="http://schemas.microsoft.com/office/drawing/2014/main" id="{BB7C7924-7CD4-4A42-9820-18C41FD7256C}"/>
              </a:ext>
            </a:extLst>
          </p:cNvPr>
          <p:cNvSpPr>
            <a:spLocks noGrp="1"/>
          </p:cNvSpPr>
          <p:nvPr>
            <p:ph type="body" sz="quarter" idx="52" hasCustomPrompt="1"/>
          </p:nvPr>
        </p:nvSpPr>
        <p:spPr>
          <a:xfrm>
            <a:off x="9060462" y="4732171"/>
            <a:ext cx="2149559" cy="325986"/>
          </a:xfrm>
        </p:spPr>
        <p:txBody>
          <a:bodyPr bIns="0">
            <a:noAutofit/>
          </a:bodyPr>
          <a:lstStyle>
            <a:lvl1pPr marL="0" indent="0" algn="l">
              <a:spcBef>
                <a:spcPts val="600"/>
              </a:spcBef>
              <a:buNone/>
              <a:defRPr sz="2000" b="1">
                <a:solidFill>
                  <a:schemeClr val="tx1"/>
                </a:solidFill>
                <a:latin typeface="+mj-lt"/>
              </a:defRPr>
            </a:lvl1pPr>
            <a:lvl2pPr marL="457200" indent="0" algn="ctr">
              <a:buNone/>
              <a:defRPr sz="2000" b="1">
                <a:solidFill>
                  <a:schemeClr val="tx1"/>
                </a:solidFill>
                <a:latin typeface="+mj-lt"/>
              </a:defRPr>
            </a:lvl2pPr>
            <a:lvl3pPr marL="914400" indent="0" algn="ctr">
              <a:buNone/>
              <a:defRPr sz="2000" b="1">
                <a:solidFill>
                  <a:schemeClr val="tx1"/>
                </a:solidFill>
                <a:latin typeface="+mj-lt"/>
              </a:defRPr>
            </a:lvl3pPr>
            <a:lvl4pPr marL="1371600" indent="0" algn="ctr">
              <a:buNone/>
              <a:defRPr sz="2000" b="1">
                <a:solidFill>
                  <a:schemeClr val="tx1"/>
                </a:solidFill>
                <a:latin typeface="+mj-lt"/>
              </a:defRPr>
            </a:lvl4pPr>
            <a:lvl5pPr marL="1828800" indent="0" algn="ctr">
              <a:buNone/>
              <a:defRPr sz="2000" b="1">
                <a:solidFill>
                  <a:schemeClr val="tx1"/>
                </a:solidFill>
                <a:latin typeface="+mj-lt"/>
              </a:defRPr>
            </a:lvl5pPr>
          </a:lstStyle>
          <a:p>
            <a:pPr lvl="0"/>
            <a:r>
              <a:rPr lang="en-US" noProof="0"/>
              <a:t>Person 3 Name</a:t>
            </a:r>
          </a:p>
        </p:txBody>
      </p:sp>
      <p:sp>
        <p:nvSpPr>
          <p:cNvPr id="60" name="Text Placeholder 17">
            <a:extLst>
              <a:ext uri="{FF2B5EF4-FFF2-40B4-BE49-F238E27FC236}">
                <a16:creationId xmlns:a16="http://schemas.microsoft.com/office/drawing/2014/main" id="{16EDFFF7-6CB3-47B7-B8FF-4AD51EBB5F14}"/>
              </a:ext>
            </a:extLst>
          </p:cNvPr>
          <p:cNvSpPr>
            <a:spLocks noGrp="1"/>
          </p:cNvSpPr>
          <p:nvPr>
            <p:ph type="body" sz="quarter" idx="53" hasCustomPrompt="1"/>
          </p:nvPr>
        </p:nvSpPr>
        <p:spPr>
          <a:xfrm>
            <a:off x="9062041" y="5118130"/>
            <a:ext cx="2148282" cy="244923"/>
          </a:xfrm>
        </p:spPr>
        <p:txBody>
          <a:bodyPr tIns="0">
            <a:noAutofit/>
          </a:bodyPr>
          <a:lstStyle>
            <a:lvl1pPr marL="0" indent="0" algn="l">
              <a:spcBef>
                <a:spcPts val="600"/>
              </a:spcBef>
              <a:buNone/>
              <a:defRPr sz="1400" b="0" i="1">
                <a:solidFill>
                  <a:schemeClr val="tx2"/>
                </a:solidFill>
                <a:latin typeface="+mn-lt"/>
              </a:defRPr>
            </a:lvl1pPr>
            <a:lvl2pPr marL="457200" indent="0" algn="ctr">
              <a:buNone/>
              <a:defRPr sz="2000" b="1">
                <a:solidFill>
                  <a:schemeClr val="tx1"/>
                </a:solidFill>
                <a:latin typeface="+mj-lt"/>
              </a:defRPr>
            </a:lvl2pPr>
            <a:lvl3pPr marL="914400" indent="0" algn="ctr">
              <a:buNone/>
              <a:defRPr sz="2000" b="1">
                <a:solidFill>
                  <a:schemeClr val="tx1"/>
                </a:solidFill>
                <a:latin typeface="+mj-lt"/>
              </a:defRPr>
            </a:lvl3pPr>
            <a:lvl4pPr marL="1371600" indent="0" algn="ctr">
              <a:buNone/>
              <a:defRPr sz="2000" b="1">
                <a:solidFill>
                  <a:schemeClr val="tx1"/>
                </a:solidFill>
                <a:latin typeface="+mj-lt"/>
              </a:defRPr>
            </a:lvl4pPr>
            <a:lvl5pPr marL="1828800" indent="0" algn="ctr">
              <a:buNone/>
              <a:defRPr sz="2000" b="1">
                <a:solidFill>
                  <a:schemeClr val="tx1"/>
                </a:solidFill>
                <a:latin typeface="+mj-lt"/>
              </a:defRPr>
            </a:lvl5pPr>
          </a:lstStyle>
          <a:p>
            <a:pPr lvl="0"/>
            <a:r>
              <a:rPr lang="en-US" noProof="0"/>
              <a:t>Team Member Title</a:t>
            </a:r>
          </a:p>
        </p:txBody>
      </p:sp>
      <p:sp>
        <p:nvSpPr>
          <p:cNvPr id="61" name="Picture Placeholder 7">
            <a:extLst>
              <a:ext uri="{FF2B5EF4-FFF2-40B4-BE49-F238E27FC236}">
                <a16:creationId xmlns:a16="http://schemas.microsoft.com/office/drawing/2014/main" id="{998C45EE-D467-409F-8315-0F7C3F55116A}"/>
              </a:ext>
            </a:extLst>
          </p:cNvPr>
          <p:cNvSpPr>
            <a:spLocks noGrp="1"/>
          </p:cNvSpPr>
          <p:nvPr>
            <p:ph type="pic" sz="quarter" idx="54"/>
          </p:nvPr>
        </p:nvSpPr>
        <p:spPr>
          <a:xfrm>
            <a:off x="4403916" y="4808540"/>
            <a:ext cx="960120" cy="960120"/>
          </a:xfrm>
        </p:spPr>
        <p:txBody>
          <a:bodyPr anchor="ctr" anchorCtr="0">
            <a:normAutofit/>
          </a:bodyPr>
          <a:lstStyle>
            <a:lvl1pPr marL="0" indent="0" algn="ctr">
              <a:buNone/>
              <a:defRPr sz="1400"/>
            </a:lvl1pPr>
          </a:lstStyle>
          <a:p>
            <a:r>
              <a:rPr lang="en-US" noProof="0"/>
              <a:t>Click icon to add picture</a:t>
            </a:r>
            <a:endParaRPr lang="en-US" noProof="0" dirty="0"/>
          </a:p>
        </p:txBody>
      </p:sp>
      <p:sp>
        <p:nvSpPr>
          <p:cNvPr id="63" name="Text Placeholder 17">
            <a:extLst>
              <a:ext uri="{FF2B5EF4-FFF2-40B4-BE49-F238E27FC236}">
                <a16:creationId xmlns:a16="http://schemas.microsoft.com/office/drawing/2014/main" id="{A51F22CB-38F0-4351-97D5-2D8EAFB4F3D6}"/>
              </a:ext>
            </a:extLst>
          </p:cNvPr>
          <p:cNvSpPr>
            <a:spLocks noGrp="1"/>
          </p:cNvSpPr>
          <p:nvPr>
            <p:ph type="body" sz="quarter" idx="55" hasCustomPrompt="1"/>
          </p:nvPr>
        </p:nvSpPr>
        <p:spPr>
          <a:xfrm>
            <a:off x="5486969" y="4732171"/>
            <a:ext cx="2149559" cy="325986"/>
          </a:xfrm>
        </p:spPr>
        <p:txBody>
          <a:bodyPr bIns="0">
            <a:noAutofit/>
          </a:bodyPr>
          <a:lstStyle>
            <a:lvl1pPr marL="0" indent="0" algn="l">
              <a:spcBef>
                <a:spcPts val="600"/>
              </a:spcBef>
              <a:buNone/>
              <a:defRPr sz="2000" b="1">
                <a:solidFill>
                  <a:schemeClr val="tx1"/>
                </a:solidFill>
                <a:latin typeface="+mj-lt"/>
              </a:defRPr>
            </a:lvl1pPr>
            <a:lvl2pPr marL="457200" indent="0" algn="ctr">
              <a:buNone/>
              <a:defRPr sz="2000" b="1">
                <a:solidFill>
                  <a:schemeClr val="tx1"/>
                </a:solidFill>
                <a:latin typeface="+mj-lt"/>
              </a:defRPr>
            </a:lvl2pPr>
            <a:lvl3pPr marL="914400" indent="0" algn="ctr">
              <a:buNone/>
              <a:defRPr sz="2000" b="1">
                <a:solidFill>
                  <a:schemeClr val="tx1"/>
                </a:solidFill>
                <a:latin typeface="+mj-lt"/>
              </a:defRPr>
            </a:lvl3pPr>
            <a:lvl4pPr marL="1371600" indent="0" algn="ctr">
              <a:buNone/>
              <a:defRPr sz="2000" b="1">
                <a:solidFill>
                  <a:schemeClr val="tx1"/>
                </a:solidFill>
                <a:latin typeface="+mj-lt"/>
              </a:defRPr>
            </a:lvl4pPr>
            <a:lvl5pPr marL="1828800" indent="0" algn="ctr">
              <a:buNone/>
              <a:defRPr sz="2000" b="1">
                <a:solidFill>
                  <a:schemeClr val="tx1"/>
                </a:solidFill>
                <a:latin typeface="+mj-lt"/>
              </a:defRPr>
            </a:lvl5pPr>
          </a:lstStyle>
          <a:p>
            <a:pPr lvl="0"/>
            <a:r>
              <a:rPr lang="en-US" noProof="0"/>
              <a:t>Person 2 Name</a:t>
            </a:r>
          </a:p>
        </p:txBody>
      </p:sp>
      <p:sp>
        <p:nvSpPr>
          <p:cNvPr id="64" name="Text Placeholder 17">
            <a:extLst>
              <a:ext uri="{FF2B5EF4-FFF2-40B4-BE49-F238E27FC236}">
                <a16:creationId xmlns:a16="http://schemas.microsoft.com/office/drawing/2014/main" id="{A766E770-E9C2-42A0-B447-1B804F2A2F8D}"/>
              </a:ext>
            </a:extLst>
          </p:cNvPr>
          <p:cNvSpPr>
            <a:spLocks noGrp="1"/>
          </p:cNvSpPr>
          <p:nvPr>
            <p:ph type="body" sz="quarter" idx="56" hasCustomPrompt="1"/>
          </p:nvPr>
        </p:nvSpPr>
        <p:spPr>
          <a:xfrm>
            <a:off x="5488548" y="5118130"/>
            <a:ext cx="2148282" cy="244923"/>
          </a:xfrm>
        </p:spPr>
        <p:txBody>
          <a:bodyPr tIns="0">
            <a:noAutofit/>
          </a:bodyPr>
          <a:lstStyle>
            <a:lvl1pPr marL="0" indent="0" algn="l">
              <a:spcBef>
                <a:spcPts val="600"/>
              </a:spcBef>
              <a:buNone/>
              <a:defRPr sz="1400" b="0" i="1">
                <a:solidFill>
                  <a:schemeClr val="tx2"/>
                </a:solidFill>
                <a:latin typeface="+mn-lt"/>
              </a:defRPr>
            </a:lvl1pPr>
            <a:lvl2pPr marL="457200" indent="0" algn="ctr">
              <a:buNone/>
              <a:defRPr sz="2000" b="1">
                <a:solidFill>
                  <a:schemeClr val="tx1"/>
                </a:solidFill>
                <a:latin typeface="+mj-lt"/>
              </a:defRPr>
            </a:lvl2pPr>
            <a:lvl3pPr marL="914400" indent="0" algn="ctr">
              <a:buNone/>
              <a:defRPr sz="2000" b="1">
                <a:solidFill>
                  <a:schemeClr val="tx1"/>
                </a:solidFill>
                <a:latin typeface="+mj-lt"/>
              </a:defRPr>
            </a:lvl3pPr>
            <a:lvl4pPr marL="1371600" indent="0" algn="ctr">
              <a:buNone/>
              <a:defRPr sz="2000" b="1">
                <a:solidFill>
                  <a:schemeClr val="tx1"/>
                </a:solidFill>
                <a:latin typeface="+mj-lt"/>
              </a:defRPr>
            </a:lvl4pPr>
            <a:lvl5pPr marL="1828800" indent="0" algn="ctr">
              <a:buNone/>
              <a:defRPr sz="2000" b="1">
                <a:solidFill>
                  <a:schemeClr val="tx1"/>
                </a:solidFill>
                <a:latin typeface="+mj-lt"/>
              </a:defRPr>
            </a:lvl5pPr>
          </a:lstStyle>
          <a:p>
            <a:pPr lvl="0"/>
            <a:r>
              <a:rPr lang="en-US" noProof="0"/>
              <a:t>Team Member Title</a:t>
            </a:r>
          </a:p>
        </p:txBody>
      </p:sp>
      <p:sp>
        <p:nvSpPr>
          <p:cNvPr id="65" name="Text Placeholder 8">
            <a:extLst>
              <a:ext uri="{FF2B5EF4-FFF2-40B4-BE49-F238E27FC236}">
                <a16:creationId xmlns:a16="http://schemas.microsoft.com/office/drawing/2014/main" id="{1174E98C-B520-4B09-B2E4-AA73B46C63D5}"/>
              </a:ext>
            </a:extLst>
          </p:cNvPr>
          <p:cNvSpPr>
            <a:spLocks noGrp="1"/>
          </p:cNvSpPr>
          <p:nvPr>
            <p:ph type="body" sz="quarter" idx="13"/>
          </p:nvPr>
        </p:nvSpPr>
        <p:spPr>
          <a:xfrm>
            <a:off x="838200" y="1865313"/>
            <a:ext cx="3529013" cy="2578100"/>
          </a:xfrm>
          <a:solidFill>
            <a:schemeClr val="accent1">
              <a:alpha val="50000"/>
            </a:schemeClr>
          </a:solidFill>
        </p:spPr>
        <p:txBody>
          <a:bodyPr lIns="288000" tIns="288000" rIns="288000" bIns="288000">
            <a:normAutofit/>
          </a:bodyPr>
          <a:lstStyle>
            <a:lvl1pPr marL="0" indent="0">
              <a:buNone/>
              <a:defRPr sz="1400" i="0">
                <a:solidFill>
                  <a:schemeClr val="tx2"/>
                </a:solidFill>
              </a:defRPr>
            </a:lvl1pPr>
            <a:lvl2pPr marL="457200" indent="0">
              <a:buNone/>
              <a:defRPr sz="1400" i="1">
                <a:solidFill>
                  <a:schemeClr val="tx2"/>
                </a:solidFill>
              </a:defRPr>
            </a:lvl2pPr>
            <a:lvl3pPr marL="914400" indent="0">
              <a:buNone/>
              <a:defRPr sz="1400" i="1">
                <a:solidFill>
                  <a:schemeClr val="tx2"/>
                </a:solidFill>
              </a:defRPr>
            </a:lvl3pPr>
            <a:lvl4pPr marL="1371600" indent="0">
              <a:buNone/>
              <a:defRPr sz="1400" i="1">
                <a:solidFill>
                  <a:schemeClr val="tx2"/>
                </a:solidFill>
              </a:defRPr>
            </a:lvl4pPr>
            <a:lvl5pPr marL="1828800" indent="0">
              <a:buNone/>
              <a:defRPr sz="1400" i="1">
                <a:solidFill>
                  <a:schemeClr val="tx2"/>
                </a:solidFill>
              </a:defRPr>
            </a:lvl5pPr>
          </a:lstStyle>
          <a:p>
            <a:pPr lvl="0"/>
            <a:r>
              <a:rPr lang="en-US" noProof="0"/>
              <a:t>Click to edit Master text styles</a:t>
            </a:r>
          </a:p>
        </p:txBody>
      </p:sp>
      <p:sp>
        <p:nvSpPr>
          <p:cNvPr id="66" name="Rectangle 65">
            <a:extLst>
              <a:ext uri="{FF2B5EF4-FFF2-40B4-BE49-F238E27FC236}">
                <a16:creationId xmlns:a16="http://schemas.microsoft.com/office/drawing/2014/main" id="{129C8CAB-8459-47A3-A66A-8D12B810225F}"/>
              </a:ext>
            </a:extLst>
          </p:cNvPr>
          <p:cNvSpPr/>
          <p:nvPr userDrawn="1"/>
        </p:nvSpPr>
        <p:spPr>
          <a:xfrm>
            <a:off x="4368002" y="2414016"/>
            <a:ext cx="3529011" cy="202996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7" name="Text Placeholder 11">
            <a:extLst>
              <a:ext uri="{FF2B5EF4-FFF2-40B4-BE49-F238E27FC236}">
                <a16:creationId xmlns:a16="http://schemas.microsoft.com/office/drawing/2014/main" id="{6F2EC285-6BFE-478F-A272-ED692974D92B}"/>
              </a:ext>
            </a:extLst>
          </p:cNvPr>
          <p:cNvSpPr>
            <a:spLocks noGrp="1"/>
          </p:cNvSpPr>
          <p:nvPr>
            <p:ph type="body" sz="quarter" idx="14"/>
          </p:nvPr>
        </p:nvSpPr>
        <p:spPr>
          <a:xfrm>
            <a:off x="4357688" y="2400300"/>
            <a:ext cx="3529012" cy="2043113"/>
          </a:xfrm>
        </p:spPr>
        <p:txBody>
          <a:bodyPr lIns="288000" tIns="288000" rIns="288000" bIns="288000"/>
          <a:lstStyle>
            <a:lvl1pPr marL="0" indent="0">
              <a:buNone/>
              <a:defRPr lang="en-US" sz="1400" i="0" kern="1200" dirty="0" smtClean="0">
                <a:solidFill>
                  <a:schemeClr val="tx2"/>
                </a:solidFill>
                <a:latin typeface="+mn-lt"/>
                <a:ea typeface="+mn-ea"/>
                <a:cs typeface="+mn-cs"/>
              </a:defRPr>
            </a:lvl1pPr>
            <a:lvl2pPr marL="457200" indent="0">
              <a:buNone/>
              <a:defRPr lang="en-US" sz="1400" i="1" kern="1200" dirty="0" smtClean="0">
                <a:solidFill>
                  <a:schemeClr val="tx2"/>
                </a:solidFill>
                <a:latin typeface="+mn-lt"/>
                <a:ea typeface="+mn-ea"/>
                <a:cs typeface="+mn-cs"/>
              </a:defRPr>
            </a:lvl2pPr>
            <a:lvl3pPr marL="914400" indent="0">
              <a:buNone/>
              <a:defRPr lang="en-US" sz="1400" i="1" kern="1200" dirty="0" smtClean="0">
                <a:solidFill>
                  <a:schemeClr val="tx2"/>
                </a:solidFill>
                <a:latin typeface="+mn-lt"/>
                <a:ea typeface="+mn-ea"/>
                <a:cs typeface="+mn-cs"/>
              </a:defRPr>
            </a:lvl3pPr>
            <a:lvl4pPr marL="1371600" indent="0">
              <a:buNone/>
              <a:defRPr lang="en-US" sz="1400" i="1" kern="1200" dirty="0" smtClean="0">
                <a:solidFill>
                  <a:schemeClr val="tx2"/>
                </a:solidFill>
                <a:latin typeface="+mn-lt"/>
                <a:ea typeface="+mn-ea"/>
                <a:cs typeface="+mn-cs"/>
              </a:defRPr>
            </a:lvl4pPr>
            <a:lvl5pPr marL="1828800" indent="0">
              <a:buNone/>
              <a:defRPr lang="ru-RU" sz="1400" i="1" kern="1200" dirty="0">
                <a:solidFill>
                  <a:schemeClr val="tx2"/>
                </a:solidFill>
                <a:latin typeface="+mn-lt"/>
                <a:ea typeface="+mn-ea"/>
                <a:cs typeface="+mn-cs"/>
              </a:defRPr>
            </a:lvl5pPr>
          </a:lstStyle>
          <a:p>
            <a:pPr lvl="0"/>
            <a:r>
              <a:rPr lang="en-US" noProof="0"/>
              <a:t>Click to edit Master text styles</a:t>
            </a:r>
          </a:p>
        </p:txBody>
      </p:sp>
      <p:sp>
        <p:nvSpPr>
          <p:cNvPr id="68" name="Text Placeholder 8">
            <a:extLst>
              <a:ext uri="{FF2B5EF4-FFF2-40B4-BE49-F238E27FC236}">
                <a16:creationId xmlns:a16="http://schemas.microsoft.com/office/drawing/2014/main" id="{C67992FA-0F54-4DA6-AACA-039E6E09DB60}"/>
              </a:ext>
            </a:extLst>
          </p:cNvPr>
          <p:cNvSpPr>
            <a:spLocks noGrp="1"/>
          </p:cNvSpPr>
          <p:nvPr>
            <p:ph type="body" sz="quarter" idx="15"/>
          </p:nvPr>
        </p:nvSpPr>
        <p:spPr>
          <a:xfrm>
            <a:off x="7886700" y="2212277"/>
            <a:ext cx="3467102" cy="2231136"/>
          </a:xfrm>
          <a:solidFill>
            <a:schemeClr val="accent1">
              <a:alpha val="50000"/>
            </a:schemeClr>
          </a:solidFill>
        </p:spPr>
        <p:txBody>
          <a:bodyPr lIns="288000" tIns="288000" rIns="288000" bIns="288000">
            <a:normAutofit/>
          </a:bodyPr>
          <a:lstStyle>
            <a:lvl1pPr marL="0" indent="0">
              <a:buNone/>
              <a:defRPr sz="1400" i="0">
                <a:solidFill>
                  <a:schemeClr val="tx2"/>
                </a:solidFill>
              </a:defRPr>
            </a:lvl1pPr>
            <a:lvl2pPr marL="457200" indent="0">
              <a:buNone/>
              <a:defRPr sz="1400" i="1">
                <a:solidFill>
                  <a:schemeClr val="tx2"/>
                </a:solidFill>
              </a:defRPr>
            </a:lvl2pPr>
            <a:lvl3pPr marL="914400" indent="0">
              <a:buNone/>
              <a:defRPr sz="1400" i="1">
                <a:solidFill>
                  <a:schemeClr val="tx2"/>
                </a:solidFill>
              </a:defRPr>
            </a:lvl3pPr>
            <a:lvl4pPr marL="1371600" indent="0">
              <a:buNone/>
              <a:defRPr sz="1400" i="1">
                <a:solidFill>
                  <a:schemeClr val="tx2"/>
                </a:solidFill>
              </a:defRPr>
            </a:lvl4pPr>
            <a:lvl5pPr marL="1828800" indent="0">
              <a:buNone/>
              <a:defRPr sz="1400" i="1">
                <a:solidFill>
                  <a:schemeClr val="tx2"/>
                </a:solidFill>
              </a:defRPr>
            </a:lvl5pPr>
          </a:lstStyle>
          <a:p>
            <a:pPr lvl="0"/>
            <a:r>
              <a:rPr lang="en-US" noProof="0"/>
              <a:t>Click to edit Master text styles</a:t>
            </a:r>
          </a:p>
        </p:txBody>
      </p:sp>
      <p:sp>
        <p:nvSpPr>
          <p:cNvPr id="21" name="Rectangle 18" descr="Rectangle shape">
            <a:extLst>
              <a:ext uri="{FF2B5EF4-FFF2-40B4-BE49-F238E27FC236}">
                <a16:creationId xmlns:a16="http://schemas.microsoft.com/office/drawing/2014/main" id="{B791C558-0522-446C-B7FE-6CCCB2676E89}"/>
              </a:ext>
            </a:extLst>
          </p:cNvPr>
          <p:cNvSpPr/>
          <p:nvPr userDrawn="1"/>
        </p:nvSpPr>
        <p:spPr>
          <a:xfrm>
            <a:off x="4304523" y="1373103"/>
            <a:ext cx="7887478"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58105888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ase Study Content Layout">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21790C1-778D-449B-9C8D-C9FC1B327D01}"/>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FFFF8FD5-F70C-4F63-B90E-47DD23FC01C3}"/>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B0E5E539-C700-4989-957A-EA3BAAC4B6C9}"/>
              </a:ext>
            </a:extLst>
          </p:cNvPr>
          <p:cNvSpPr>
            <a:spLocks noGrp="1"/>
          </p:cNvSpPr>
          <p:nvPr>
            <p:ph type="sldNum" sz="quarter" idx="12"/>
          </p:nvPr>
        </p:nvSpPr>
        <p:spPr/>
        <p:txBody>
          <a:bodyPr/>
          <a:lstStyle/>
          <a:p>
            <a:fld id="{D9BB3731-526F-4638-85F8-715D717FFC12}" type="slidenum">
              <a:rPr lang="en-US" noProof="0" smtClean="0"/>
              <a:pPr/>
              <a:t>‹#›</a:t>
            </a:fld>
            <a:endParaRPr lang="en-US" noProof="0" dirty="0"/>
          </a:p>
        </p:txBody>
      </p:sp>
      <p:sp>
        <p:nvSpPr>
          <p:cNvPr id="6" name="Rectangle 5">
            <a:extLst>
              <a:ext uri="{FF2B5EF4-FFF2-40B4-BE49-F238E27FC236}">
                <a16:creationId xmlns:a16="http://schemas.microsoft.com/office/drawing/2014/main" id="{D69B2652-8511-4839-BEE4-52E3C2B884D9}"/>
              </a:ext>
            </a:extLst>
          </p:cNvPr>
          <p:cNvSpPr/>
          <p:nvPr userDrawn="1"/>
        </p:nvSpPr>
        <p:spPr>
          <a:xfrm>
            <a:off x="11352213" y="6246908"/>
            <a:ext cx="839787"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Text Placeholder 2">
            <a:extLst>
              <a:ext uri="{FF2B5EF4-FFF2-40B4-BE49-F238E27FC236}">
                <a16:creationId xmlns:a16="http://schemas.microsoft.com/office/drawing/2014/main" id="{F947FF51-80C5-433A-A515-4334E29588D0}"/>
              </a:ext>
            </a:extLst>
          </p:cNvPr>
          <p:cNvSpPr>
            <a:spLocks noGrp="1"/>
          </p:cNvSpPr>
          <p:nvPr>
            <p:ph type="body" idx="1"/>
          </p:nvPr>
        </p:nvSpPr>
        <p:spPr>
          <a:xfrm>
            <a:off x="862258" y="3636831"/>
            <a:ext cx="2939721" cy="1844288"/>
          </a:xfrm>
        </p:spPr>
        <p:txBody>
          <a:bodyPr lIns="0" tIns="0" rIns="0" bIns="0" anchor="t" anchorCtr="0">
            <a:normAutofit/>
          </a:bodyPr>
          <a:lstStyle>
            <a:lvl1pPr marL="0" indent="0">
              <a:buNone/>
              <a:defRPr sz="1800" b="1" i="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1" name="Title 1">
            <a:extLst>
              <a:ext uri="{FF2B5EF4-FFF2-40B4-BE49-F238E27FC236}">
                <a16:creationId xmlns:a16="http://schemas.microsoft.com/office/drawing/2014/main" id="{58EFAFB9-41FD-471B-8C26-B5481B74C36E}"/>
              </a:ext>
            </a:extLst>
          </p:cNvPr>
          <p:cNvSpPr>
            <a:spLocks noGrp="1"/>
          </p:cNvSpPr>
          <p:nvPr>
            <p:ph type="title" hasCustomPrompt="1"/>
          </p:nvPr>
        </p:nvSpPr>
        <p:spPr>
          <a:xfrm>
            <a:off x="838201" y="1851976"/>
            <a:ext cx="2962574" cy="1325563"/>
          </a:xfrm>
        </p:spPr>
        <p:txBody>
          <a:bodyPr lIns="0" tIns="0" rIns="0" bIns="0" anchor="b" anchorCtr="0">
            <a:normAutofit/>
          </a:bodyPr>
          <a:lstStyle>
            <a:lvl1pPr marL="0" algn="l" defTabSz="914400" rtl="0" eaLnBrk="1" latinLnBrk="0" hangingPunct="1">
              <a:lnSpc>
                <a:spcPct val="90000"/>
              </a:lnSpc>
              <a:spcBef>
                <a:spcPct val="0"/>
              </a:spcBef>
              <a:buNone/>
              <a:defRPr lang="ru-RU" sz="3600" b="1" kern="1200" dirty="0">
                <a:solidFill>
                  <a:schemeClr val="tx1"/>
                </a:solidFill>
                <a:latin typeface="+mj-lt"/>
                <a:ea typeface="+mj-ea"/>
                <a:cs typeface="+mj-cs"/>
              </a:defRPr>
            </a:lvl1pPr>
          </a:lstStyle>
          <a:p>
            <a:r>
              <a:rPr lang="en-US" noProof="0"/>
              <a:t>CLICK TO EDIT</a:t>
            </a:r>
          </a:p>
        </p:txBody>
      </p:sp>
      <p:sp>
        <p:nvSpPr>
          <p:cNvPr id="12" name="Picture Placeholder 13">
            <a:extLst>
              <a:ext uri="{FF2B5EF4-FFF2-40B4-BE49-F238E27FC236}">
                <a16:creationId xmlns:a16="http://schemas.microsoft.com/office/drawing/2014/main" id="{EE15F6C3-281B-4328-BDB8-4C898228A1B0}"/>
              </a:ext>
            </a:extLst>
          </p:cNvPr>
          <p:cNvSpPr>
            <a:spLocks noGrp="1"/>
          </p:cNvSpPr>
          <p:nvPr>
            <p:ph type="pic" sz="quarter" idx="16"/>
          </p:nvPr>
        </p:nvSpPr>
        <p:spPr>
          <a:xfrm>
            <a:off x="839788" y="774398"/>
            <a:ext cx="2331720" cy="539496"/>
          </a:xfrm>
          <a:ln>
            <a:noFill/>
          </a:ln>
        </p:spPr>
        <p:txBody>
          <a:bodyPr anchor="ctr" anchorCtr="0">
            <a:noAutofit/>
          </a:bodyPr>
          <a:lstStyle>
            <a:lvl1pPr marL="0" indent="0" algn="ctr">
              <a:buNone/>
              <a:defRPr sz="1400">
                <a:solidFill>
                  <a:schemeClr val="tx1"/>
                </a:solidFill>
              </a:defRPr>
            </a:lvl1pPr>
          </a:lstStyle>
          <a:p>
            <a:r>
              <a:rPr lang="en-US" noProof="0"/>
              <a:t>Click icon to add picture</a:t>
            </a:r>
            <a:endParaRPr lang="en-US" noProof="0" dirty="0"/>
          </a:p>
        </p:txBody>
      </p:sp>
      <p:sp>
        <p:nvSpPr>
          <p:cNvPr id="26" name="Text Placeholder 17">
            <a:extLst>
              <a:ext uri="{FF2B5EF4-FFF2-40B4-BE49-F238E27FC236}">
                <a16:creationId xmlns:a16="http://schemas.microsoft.com/office/drawing/2014/main" id="{177BAD76-5C75-4FA2-B792-300193BDC997}"/>
              </a:ext>
            </a:extLst>
          </p:cNvPr>
          <p:cNvSpPr>
            <a:spLocks noGrp="1"/>
          </p:cNvSpPr>
          <p:nvPr>
            <p:ph type="body" sz="quarter" idx="25"/>
          </p:nvPr>
        </p:nvSpPr>
        <p:spPr>
          <a:xfrm>
            <a:off x="5267325" y="1588458"/>
            <a:ext cx="6084888" cy="2118127"/>
          </a:xfrm>
        </p:spPr>
        <p:txBody>
          <a:bodyPr>
            <a:noAutofit/>
          </a:bodyPr>
          <a:lstStyle>
            <a:lvl1pPr marL="0" indent="0" algn="l">
              <a:spcBef>
                <a:spcPts val="600"/>
              </a:spcBef>
              <a:buNone/>
              <a:defRPr sz="1400" b="0" i="0">
                <a:solidFill>
                  <a:schemeClr val="tx2"/>
                </a:solidFill>
                <a:latin typeface="+mn-lt"/>
              </a:defRPr>
            </a:lvl1pPr>
            <a:lvl2pPr marL="457200" indent="0" algn="ctr">
              <a:buNone/>
              <a:defRPr sz="2000" b="1">
                <a:solidFill>
                  <a:schemeClr val="tx1"/>
                </a:solidFill>
                <a:latin typeface="+mj-lt"/>
              </a:defRPr>
            </a:lvl2pPr>
            <a:lvl3pPr marL="914400" indent="0" algn="ctr">
              <a:buNone/>
              <a:defRPr sz="2000" b="1">
                <a:solidFill>
                  <a:schemeClr val="tx1"/>
                </a:solidFill>
                <a:latin typeface="+mj-lt"/>
              </a:defRPr>
            </a:lvl3pPr>
            <a:lvl4pPr marL="1371600" indent="0" algn="ctr">
              <a:buNone/>
              <a:defRPr sz="2000" b="1">
                <a:solidFill>
                  <a:schemeClr val="tx1"/>
                </a:solidFill>
                <a:latin typeface="+mj-lt"/>
              </a:defRPr>
            </a:lvl4pPr>
            <a:lvl5pPr marL="1828800" indent="0" algn="ctr">
              <a:buNone/>
              <a:defRPr sz="2000" b="1">
                <a:solidFill>
                  <a:schemeClr val="tx1"/>
                </a:solidFill>
                <a:latin typeface="+mj-lt"/>
              </a:defRPr>
            </a:lvl5pPr>
          </a:lstStyle>
          <a:p>
            <a:pPr lvl="0"/>
            <a:r>
              <a:rPr lang="en-US" noProof="0"/>
              <a:t>Click to edit Master text styles</a:t>
            </a:r>
          </a:p>
        </p:txBody>
      </p:sp>
      <p:sp>
        <p:nvSpPr>
          <p:cNvPr id="29" name="Text Placeholder 17">
            <a:extLst>
              <a:ext uri="{FF2B5EF4-FFF2-40B4-BE49-F238E27FC236}">
                <a16:creationId xmlns:a16="http://schemas.microsoft.com/office/drawing/2014/main" id="{AE2A9BB2-4A2A-49A1-8337-C26A0EC27E25}"/>
              </a:ext>
            </a:extLst>
          </p:cNvPr>
          <p:cNvSpPr>
            <a:spLocks noGrp="1"/>
          </p:cNvSpPr>
          <p:nvPr>
            <p:ph type="body" sz="quarter" idx="28"/>
          </p:nvPr>
        </p:nvSpPr>
        <p:spPr>
          <a:xfrm>
            <a:off x="5267325" y="3932556"/>
            <a:ext cx="6084888" cy="1548563"/>
          </a:xfrm>
        </p:spPr>
        <p:txBody>
          <a:bodyPr>
            <a:noAutofit/>
          </a:bodyPr>
          <a:lstStyle>
            <a:lvl1pPr marL="216000" indent="-216000" algn="l">
              <a:spcBef>
                <a:spcPts val="600"/>
              </a:spcBef>
              <a:buClr>
                <a:schemeClr val="accent1"/>
              </a:buClr>
              <a:buFont typeface="Wingdings" panose="05000000000000000000" pitchFamily="2" charset="2"/>
              <a:buChar char="§"/>
              <a:defRPr sz="1400" b="0" i="0">
                <a:solidFill>
                  <a:schemeClr val="tx2"/>
                </a:solidFill>
                <a:latin typeface="+mn-lt"/>
              </a:defRPr>
            </a:lvl1pPr>
            <a:lvl2pPr marL="457200" indent="0" algn="ctr">
              <a:buNone/>
              <a:defRPr sz="2000" b="1">
                <a:solidFill>
                  <a:schemeClr val="tx1"/>
                </a:solidFill>
                <a:latin typeface="+mj-lt"/>
              </a:defRPr>
            </a:lvl2pPr>
            <a:lvl3pPr marL="914400" indent="0" algn="ctr">
              <a:buNone/>
              <a:defRPr sz="2000" b="1">
                <a:solidFill>
                  <a:schemeClr val="tx1"/>
                </a:solidFill>
                <a:latin typeface="+mj-lt"/>
              </a:defRPr>
            </a:lvl3pPr>
            <a:lvl4pPr marL="1371600" indent="0" algn="ctr">
              <a:buNone/>
              <a:defRPr sz="2000" b="1">
                <a:solidFill>
                  <a:schemeClr val="tx1"/>
                </a:solidFill>
                <a:latin typeface="+mj-lt"/>
              </a:defRPr>
            </a:lvl4pPr>
            <a:lvl5pPr marL="1828800" indent="0" algn="ctr">
              <a:buNone/>
              <a:defRPr sz="2000" b="1">
                <a:solidFill>
                  <a:schemeClr val="tx1"/>
                </a:solidFill>
                <a:latin typeface="+mj-lt"/>
              </a:defRPr>
            </a:lvl5pPr>
          </a:lstStyle>
          <a:p>
            <a:pPr lvl="0"/>
            <a:r>
              <a:rPr lang="en-US" noProof="0"/>
              <a:t>Click to edit Master text styles</a:t>
            </a:r>
          </a:p>
        </p:txBody>
      </p:sp>
      <p:sp>
        <p:nvSpPr>
          <p:cNvPr id="13" name="Rectangle 9" descr="Rectangle shape">
            <a:extLst>
              <a:ext uri="{FF2B5EF4-FFF2-40B4-BE49-F238E27FC236}">
                <a16:creationId xmlns:a16="http://schemas.microsoft.com/office/drawing/2014/main" id="{BAFA4FEF-7A90-4960-976C-29791A7BE2C2}"/>
              </a:ext>
            </a:extLst>
          </p:cNvPr>
          <p:cNvSpPr/>
          <p:nvPr userDrawn="1"/>
        </p:nvSpPr>
        <p:spPr>
          <a:xfrm>
            <a:off x="0" y="3292402"/>
            <a:ext cx="3709716"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39926668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Mobile and Content Layout">
    <p:spTree>
      <p:nvGrpSpPr>
        <p:cNvPr id="1" name=""/>
        <p:cNvGrpSpPr/>
        <p:nvPr/>
      </p:nvGrpSpPr>
      <p:grpSpPr>
        <a:xfrm>
          <a:off x="0" y="0"/>
          <a:ext cx="0" cy="0"/>
          <a:chOff x="0" y="0"/>
          <a:chExt cx="0" cy="0"/>
        </a:xfrm>
      </p:grpSpPr>
      <p:sp>
        <p:nvSpPr>
          <p:cNvPr id="14" name="Rectangle 13" descr="Rectangle shape">
            <a:extLst>
              <a:ext uri="{FF2B5EF4-FFF2-40B4-BE49-F238E27FC236}">
                <a16:creationId xmlns:a16="http://schemas.microsoft.com/office/drawing/2014/main" id="{9FF20888-4CCD-4546-BBEE-8012B7FF897A}"/>
              </a:ext>
            </a:extLst>
          </p:cNvPr>
          <p:cNvSpPr/>
          <p:nvPr userDrawn="1"/>
        </p:nvSpPr>
        <p:spPr>
          <a:xfrm>
            <a:off x="862258" y="2808480"/>
            <a:ext cx="11329742"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Rectangle 1">
            <a:extLst>
              <a:ext uri="{FF2B5EF4-FFF2-40B4-BE49-F238E27FC236}">
                <a16:creationId xmlns:a16="http://schemas.microsoft.com/office/drawing/2014/main" id="{04338E56-892A-4A7D-A723-312505412F26}"/>
              </a:ext>
            </a:extLst>
          </p:cNvPr>
          <p:cNvSpPr/>
          <p:nvPr userDrawn="1"/>
        </p:nvSpPr>
        <p:spPr>
          <a:xfrm>
            <a:off x="6757260" y="636516"/>
            <a:ext cx="3291840" cy="5522976"/>
          </a:xfrm>
          <a:prstGeom prst="rect">
            <a:avLst/>
          </a:prstGeom>
          <a:blipFill>
            <a:blip r:embed="rId2"/>
            <a:stretch>
              <a:fillRect l="-1125" r="-1125"/>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3" name="Date Placeholder 2">
            <a:extLst>
              <a:ext uri="{FF2B5EF4-FFF2-40B4-BE49-F238E27FC236}">
                <a16:creationId xmlns:a16="http://schemas.microsoft.com/office/drawing/2014/main" id="{221790C1-778D-449B-9C8D-C9FC1B327D01}"/>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FFFF8FD5-F70C-4F63-B90E-47DD23FC01C3}"/>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B0E5E539-C700-4989-957A-EA3BAAC4B6C9}"/>
              </a:ext>
            </a:extLst>
          </p:cNvPr>
          <p:cNvSpPr>
            <a:spLocks noGrp="1"/>
          </p:cNvSpPr>
          <p:nvPr>
            <p:ph type="sldNum" sz="quarter" idx="12"/>
          </p:nvPr>
        </p:nvSpPr>
        <p:spPr/>
        <p:txBody>
          <a:bodyPr/>
          <a:lstStyle/>
          <a:p>
            <a:fld id="{D9BB3731-526F-4638-85F8-715D717FFC12}" type="slidenum">
              <a:rPr lang="en-US" noProof="0" smtClean="0"/>
              <a:pPr/>
              <a:t>‹#›</a:t>
            </a:fld>
            <a:endParaRPr lang="en-US" noProof="0" dirty="0"/>
          </a:p>
        </p:txBody>
      </p:sp>
      <p:sp>
        <p:nvSpPr>
          <p:cNvPr id="6" name="Rectangle 5">
            <a:extLst>
              <a:ext uri="{FF2B5EF4-FFF2-40B4-BE49-F238E27FC236}">
                <a16:creationId xmlns:a16="http://schemas.microsoft.com/office/drawing/2014/main" id="{D69B2652-8511-4839-BEE4-52E3C2B884D9}"/>
              </a:ext>
            </a:extLst>
          </p:cNvPr>
          <p:cNvSpPr/>
          <p:nvPr userDrawn="1"/>
        </p:nvSpPr>
        <p:spPr>
          <a:xfrm>
            <a:off x="11352213" y="6246908"/>
            <a:ext cx="839787"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Text Placeholder 2">
            <a:extLst>
              <a:ext uri="{FF2B5EF4-FFF2-40B4-BE49-F238E27FC236}">
                <a16:creationId xmlns:a16="http://schemas.microsoft.com/office/drawing/2014/main" id="{F947FF51-80C5-433A-A515-4334E29588D0}"/>
              </a:ext>
            </a:extLst>
          </p:cNvPr>
          <p:cNvSpPr>
            <a:spLocks noGrp="1"/>
          </p:cNvSpPr>
          <p:nvPr>
            <p:ph type="body" idx="1"/>
          </p:nvPr>
        </p:nvSpPr>
        <p:spPr>
          <a:xfrm>
            <a:off x="862258" y="3095993"/>
            <a:ext cx="5242160" cy="539496"/>
          </a:xfrm>
        </p:spPr>
        <p:txBody>
          <a:bodyPr lIns="0" tIns="0" rIns="0" bIns="0" anchor="b">
            <a:normAutofit/>
          </a:bodyPr>
          <a:lstStyle>
            <a:lvl1pPr marL="0" indent="0">
              <a:buNone/>
              <a:defRPr sz="1800" b="1" i="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0" name="Text Placeholder 2">
            <a:extLst>
              <a:ext uri="{FF2B5EF4-FFF2-40B4-BE49-F238E27FC236}">
                <a16:creationId xmlns:a16="http://schemas.microsoft.com/office/drawing/2014/main" id="{1F5FB13D-D6DC-4762-A443-A1E33781FA69}"/>
              </a:ext>
            </a:extLst>
          </p:cNvPr>
          <p:cNvSpPr>
            <a:spLocks noGrp="1"/>
          </p:cNvSpPr>
          <p:nvPr>
            <p:ph type="body" idx="13"/>
          </p:nvPr>
        </p:nvSpPr>
        <p:spPr>
          <a:xfrm>
            <a:off x="862258" y="3828000"/>
            <a:ext cx="5233742" cy="2175392"/>
          </a:xfrm>
        </p:spPr>
        <p:txBody>
          <a:bodyPr lIns="0" tIns="0" rIns="0" bIns="0" anchor="t" anchorCtr="0">
            <a:normAutofit/>
          </a:bodyPr>
          <a:lstStyle>
            <a:lvl1pPr marL="216000" indent="-216000">
              <a:spcBef>
                <a:spcPts val="600"/>
              </a:spcBef>
              <a:buClr>
                <a:schemeClr val="bg2"/>
              </a:buClr>
              <a:buFont typeface="Wingdings" panose="05000000000000000000" pitchFamily="2" charset="2"/>
              <a:buChar char="§"/>
              <a:defRPr sz="1400" b="0" i="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1" name="Title 1">
            <a:extLst>
              <a:ext uri="{FF2B5EF4-FFF2-40B4-BE49-F238E27FC236}">
                <a16:creationId xmlns:a16="http://schemas.microsoft.com/office/drawing/2014/main" id="{58EFAFB9-41FD-471B-8C26-B5481B74C36E}"/>
              </a:ext>
            </a:extLst>
          </p:cNvPr>
          <p:cNvSpPr>
            <a:spLocks noGrp="1"/>
          </p:cNvSpPr>
          <p:nvPr>
            <p:ph type="title" hasCustomPrompt="1"/>
          </p:nvPr>
        </p:nvSpPr>
        <p:spPr>
          <a:xfrm>
            <a:off x="838200" y="1391821"/>
            <a:ext cx="5262327" cy="1325563"/>
          </a:xfrm>
        </p:spPr>
        <p:txBody>
          <a:bodyPr lIns="0" tIns="0" rIns="0" bIns="0" anchor="b" anchorCtr="0">
            <a:normAutofit/>
          </a:bodyPr>
          <a:lstStyle>
            <a:lvl1pPr marL="0" algn="l" defTabSz="914400" rtl="0" eaLnBrk="1" latinLnBrk="0" hangingPunct="1">
              <a:lnSpc>
                <a:spcPct val="90000"/>
              </a:lnSpc>
              <a:spcBef>
                <a:spcPct val="0"/>
              </a:spcBef>
              <a:buNone/>
              <a:defRPr lang="ru-RU" sz="3600" b="1" kern="1200" dirty="0">
                <a:solidFill>
                  <a:schemeClr val="tx1"/>
                </a:solidFill>
                <a:latin typeface="+mj-lt"/>
                <a:ea typeface="+mj-ea"/>
                <a:cs typeface="+mj-cs"/>
              </a:defRPr>
            </a:lvl1pPr>
          </a:lstStyle>
          <a:p>
            <a:r>
              <a:rPr lang="en-US" noProof="0"/>
              <a:t>CLICK TO EDIT MASTER TITLE</a:t>
            </a:r>
          </a:p>
        </p:txBody>
      </p:sp>
      <p:sp>
        <p:nvSpPr>
          <p:cNvPr id="12" name="Picture Placeholder 13">
            <a:extLst>
              <a:ext uri="{FF2B5EF4-FFF2-40B4-BE49-F238E27FC236}">
                <a16:creationId xmlns:a16="http://schemas.microsoft.com/office/drawing/2014/main" id="{EE15F6C3-281B-4328-BDB8-4C898228A1B0}"/>
              </a:ext>
            </a:extLst>
          </p:cNvPr>
          <p:cNvSpPr>
            <a:spLocks noGrp="1"/>
          </p:cNvSpPr>
          <p:nvPr>
            <p:ph type="pic" sz="quarter" idx="16"/>
          </p:nvPr>
        </p:nvSpPr>
        <p:spPr>
          <a:xfrm>
            <a:off x="839788" y="774398"/>
            <a:ext cx="2331720" cy="539496"/>
          </a:xfrm>
          <a:ln>
            <a:noFill/>
          </a:ln>
        </p:spPr>
        <p:txBody>
          <a:bodyPr anchor="ctr" anchorCtr="0">
            <a:noAutofit/>
          </a:bodyPr>
          <a:lstStyle>
            <a:lvl1pPr marL="0" indent="0" algn="ctr">
              <a:buNone/>
              <a:defRPr sz="1400">
                <a:solidFill>
                  <a:schemeClr val="tx1"/>
                </a:solidFill>
              </a:defRPr>
            </a:lvl1pPr>
          </a:lstStyle>
          <a:p>
            <a:r>
              <a:rPr lang="en-US" noProof="0"/>
              <a:t>Click icon to add picture</a:t>
            </a:r>
            <a:endParaRPr lang="en-US" noProof="0" dirty="0"/>
          </a:p>
        </p:txBody>
      </p:sp>
      <p:sp>
        <p:nvSpPr>
          <p:cNvPr id="13" name="Picture Placeholder 7">
            <a:extLst>
              <a:ext uri="{FF2B5EF4-FFF2-40B4-BE49-F238E27FC236}">
                <a16:creationId xmlns:a16="http://schemas.microsoft.com/office/drawing/2014/main" id="{BDF13B40-70E6-4C5A-858B-DC39631DE0F6}"/>
              </a:ext>
            </a:extLst>
          </p:cNvPr>
          <p:cNvSpPr>
            <a:spLocks noGrp="1"/>
          </p:cNvSpPr>
          <p:nvPr>
            <p:ph type="pic" sz="quarter" idx="17"/>
          </p:nvPr>
        </p:nvSpPr>
        <p:spPr>
          <a:xfrm>
            <a:off x="7114111" y="1485605"/>
            <a:ext cx="2075688" cy="3639312"/>
          </a:xfrm>
        </p:spPr>
        <p:txBody>
          <a:bodyPr tIns="756000" rIns="72000" anchor="ctr" anchorCtr="0">
            <a:normAutofit/>
          </a:bodyPr>
          <a:lstStyle>
            <a:lvl1pPr marL="0" indent="0" algn="ctr">
              <a:buNone/>
              <a:defRPr sz="1800"/>
            </a:lvl1pPr>
          </a:lstStyle>
          <a:p>
            <a:r>
              <a:rPr lang="en-US" noProof="0"/>
              <a:t>Click icon to add picture</a:t>
            </a:r>
            <a:endParaRPr lang="en-US" noProof="0" dirty="0"/>
          </a:p>
        </p:txBody>
      </p:sp>
    </p:spTree>
    <p:extLst>
      <p:ext uri="{BB962C8B-B14F-4D97-AF65-F5344CB8AC3E}">
        <p14:creationId xmlns:p14="http://schemas.microsoft.com/office/powerpoint/2010/main" val="359175437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Прямоугольник 2">
            <a:extLst>
              <a:ext uri="{FF2B5EF4-FFF2-40B4-BE49-F238E27FC236}">
                <a16:creationId xmlns:a16="http://schemas.microsoft.com/office/drawing/2014/main" id="{7899954E-D83C-4E03-A51E-E9EFC4CB52C8}"/>
              </a:ext>
            </a:extLst>
          </p:cNvPr>
          <p:cNvSpPr/>
          <p:nvPr userDrawn="1"/>
        </p:nvSpPr>
        <p:spPr>
          <a:xfrm>
            <a:off x="0" y="0"/>
            <a:ext cx="12192000" cy="6858000"/>
          </a:xfrm>
          <a:prstGeom prst="rect">
            <a:avLst/>
          </a:prstGeom>
          <a:blipFill>
            <a:blip r:embed="rId2"/>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Прямоугольник 3">
            <a:extLst>
              <a:ext uri="{FF2B5EF4-FFF2-40B4-BE49-F238E27FC236}">
                <a16:creationId xmlns:a16="http://schemas.microsoft.com/office/drawing/2014/main" id="{15FAA74F-DE92-4414-B0C7-466184CBCC99}"/>
              </a:ext>
            </a:extLst>
          </p:cNvPr>
          <p:cNvSpPr/>
          <p:nvPr userDrawn="1"/>
        </p:nvSpPr>
        <p:spPr>
          <a:xfrm>
            <a:off x="4093463" y="404813"/>
            <a:ext cx="4005072" cy="171281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Slide Number Placeholder 5">
            <a:extLst>
              <a:ext uri="{FF2B5EF4-FFF2-40B4-BE49-F238E27FC236}">
                <a16:creationId xmlns:a16="http://schemas.microsoft.com/office/drawing/2014/main" id="{ECEEB3FF-7F57-482E-BA1B-44AD9E95F077}"/>
              </a:ext>
            </a:extLst>
          </p:cNvPr>
          <p:cNvSpPr>
            <a:spLocks noGrp="1"/>
          </p:cNvSpPr>
          <p:nvPr>
            <p:ph type="sldNum" sz="quarter" idx="12"/>
          </p:nvPr>
        </p:nvSpPr>
        <p:spPr/>
        <p:txBody>
          <a:bodyPr/>
          <a:lstStyle/>
          <a:p>
            <a:fld id="{D9BB3731-526F-4638-85F8-715D717FFC12}" type="slidenum">
              <a:rPr lang="en-US" noProof="0" smtClean="0"/>
              <a:pPr/>
              <a:t>‹#›</a:t>
            </a:fld>
            <a:endParaRPr lang="en-US" noProof="0" dirty="0"/>
          </a:p>
        </p:txBody>
      </p:sp>
      <p:sp>
        <p:nvSpPr>
          <p:cNvPr id="12" name="Title 1">
            <a:extLst>
              <a:ext uri="{FF2B5EF4-FFF2-40B4-BE49-F238E27FC236}">
                <a16:creationId xmlns:a16="http://schemas.microsoft.com/office/drawing/2014/main" id="{0824308D-CE80-4FF7-81BB-AFBECF7EA2C0}"/>
              </a:ext>
            </a:extLst>
          </p:cNvPr>
          <p:cNvSpPr>
            <a:spLocks noGrp="1"/>
          </p:cNvSpPr>
          <p:nvPr>
            <p:ph type="title" hasCustomPrompt="1"/>
          </p:nvPr>
        </p:nvSpPr>
        <p:spPr>
          <a:xfrm>
            <a:off x="4093464" y="2117623"/>
            <a:ext cx="4005072" cy="2977551"/>
          </a:xfrm>
          <a:solidFill>
            <a:schemeClr val="tx1"/>
          </a:solidFill>
        </p:spPr>
        <p:txBody>
          <a:bodyPr tIns="72000" bIns="216000" anchor="b">
            <a:normAutofit/>
          </a:bodyPr>
          <a:lstStyle>
            <a:lvl1pPr algn="ctr">
              <a:lnSpc>
                <a:spcPct val="85000"/>
              </a:lnSpc>
              <a:defRPr lang="ru-RU" sz="6000" b="1" kern="1200" dirty="0">
                <a:solidFill>
                  <a:schemeClr val="bg2"/>
                </a:solidFill>
                <a:latin typeface="+mj-lt"/>
                <a:ea typeface="+mn-ea"/>
                <a:cs typeface="+mn-cs"/>
              </a:defRPr>
            </a:lvl1pPr>
          </a:lstStyle>
          <a:p>
            <a:r>
              <a:rPr lang="en-US" noProof="0"/>
              <a:t>CLICK TO EDIT TITLE</a:t>
            </a:r>
          </a:p>
        </p:txBody>
      </p:sp>
      <p:sp>
        <p:nvSpPr>
          <p:cNvPr id="10" name="Rectangle 6" descr="Rectangle shape">
            <a:extLst>
              <a:ext uri="{FF2B5EF4-FFF2-40B4-BE49-F238E27FC236}">
                <a16:creationId xmlns:a16="http://schemas.microsoft.com/office/drawing/2014/main" id="{0A900D34-4B01-4389-9CFF-FFCB0CF7A3CC}"/>
              </a:ext>
            </a:extLst>
          </p:cNvPr>
          <p:cNvSpPr/>
          <p:nvPr userDrawn="1"/>
        </p:nvSpPr>
        <p:spPr>
          <a:xfrm>
            <a:off x="4922520" y="1916455"/>
            <a:ext cx="7269480"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Прямоугольник 14">
            <a:extLst>
              <a:ext uri="{FF2B5EF4-FFF2-40B4-BE49-F238E27FC236}">
                <a16:creationId xmlns:a16="http://schemas.microsoft.com/office/drawing/2014/main" id="{18865235-7FA6-4F58-B90E-4404EAE577DF}"/>
              </a:ext>
            </a:extLst>
          </p:cNvPr>
          <p:cNvSpPr/>
          <p:nvPr userDrawn="1"/>
        </p:nvSpPr>
        <p:spPr>
          <a:xfrm>
            <a:off x="4093463" y="5095174"/>
            <a:ext cx="4005072" cy="22403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Rectangle 5" descr="Rectangle shape">
            <a:extLst>
              <a:ext uri="{FF2B5EF4-FFF2-40B4-BE49-F238E27FC236}">
                <a16:creationId xmlns:a16="http://schemas.microsoft.com/office/drawing/2014/main" id="{72ED261F-FABA-4D73-8360-A897A6082FA6}"/>
              </a:ext>
            </a:extLst>
          </p:cNvPr>
          <p:cNvSpPr/>
          <p:nvPr userDrawn="1"/>
        </p:nvSpPr>
        <p:spPr>
          <a:xfrm>
            <a:off x="-1" y="5095175"/>
            <a:ext cx="7269480"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Subtitle 2">
            <a:extLst>
              <a:ext uri="{FF2B5EF4-FFF2-40B4-BE49-F238E27FC236}">
                <a16:creationId xmlns:a16="http://schemas.microsoft.com/office/drawing/2014/main" id="{36BBECC5-64BD-44F1-A950-4C2D9B613291}"/>
              </a:ext>
            </a:extLst>
          </p:cNvPr>
          <p:cNvSpPr>
            <a:spLocks noGrp="1"/>
          </p:cNvSpPr>
          <p:nvPr>
            <p:ph type="subTitle" idx="1"/>
          </p:nvPr>
        </p:nvSpPr>
        <p:spPr>
          <a:xfrm>
            <a:off x="4093462" y="5296342"/>
            <a:ext cx="4005073" cy="1561658"/>
          </a:xfrm>
          <a:solidFill>
            <a:schemeClr val="tx1"/>
          </a:solidFill>
        </p:spPr>
        <p:txBody>
          <a:bodyPr vert="horz" lIns="91440" tIns="90000" rIns="91440" bIns="90000" rtlCol="0" anchor="ctr" anchorCtr="0">
            <a:noAutofit/>
          </a:bodyPr>
          <a:lstStyle>
            <a:lvl1pPr marL="0" indent="0" algn="ctr">
              <a:buNone/>
              <a:defRPr lang="en-US" sz="2800" i="0">
                <a:solidFill>
                  <a:schemeClr val="bg1"/>
                </a:solidFill>
              </a:defRPr>
            </a:lvl1pPr>
          </a:lstStyle>
          <a:p>
            <a:pPr marL="228600" lvl="0" indent="-228600" algn="ctr">
              <a:spcBef>
                <a:spcPts val="600"/>
              </a:spcBef>
            </a:pPr>
            <a:r>
              <a:rPr lang="en-US" noProof="0"/>
              <a:t>Click to edit Master subtitle style</a:t>
            </a:r>
          </a:p>
        </p:txBody>
      </p:sp>
    </p:spTree>
    <p:extLst>
      <p:ext uri="{BB962C8B-B14F-4D97-AF65-F5344CB8AC3E}">
        <p14:creationId xmlns:p14="http://schemas.microsoft.com/office/powerpoint/2010/main" val="274007595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3" name="Прямоугольник 2">
            <a:extLst>
              <a:ext uri="{FF2B5EF4-FFF2-40B4-BE49-F238E27FC236}">
                <a16:creationId xmlns:a16="http://schemas.microsoft.com/office/drawing/2014/main" id="{E8D30891-044A-4B6F-9E44-2C5CD52CAE5A}"/>
              </a:ext>
            </a:extLst>
          </p:cNvPr>
          <p:cNvSpPr/>
          <p:nvPr userDrawn="1"/>
        </p:nvSpPr>
        <p:spPr>
          <a:xfrm>
            <a:off x="4117848" y="0"/>
            <a:ext cx="8074152"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570061FC-03E6-461D-AD5E-F586206AB6DB}"/>
              </a:ext>
            </a:extLst>
          </p:cNvPr>
          <p:cNvSpPr>
            <a:spLocks noGrp="1"/>
          </p:cNvSpPr>
          <p:nvPr>
            <p:ph type="title" hasCustomPrompt="1"/>
          </p:nvPr>
        </p:nvSpPr>
        <p:spPr>
          <a:xfrm>
            <a:off x="839788" y="2839696"/>
            <a:ext cx="5879592" cy="2136164"/>
          </a:xfrm>
          <a:solidFill>
            <a:schemeClr val="tx1"/>
          </a:solidFill>
        </p:spPr>
        <p:txBody>
          <a:bodyPr lIns="432000" tIns="1332000" rIns="288000" bIns="1188000">
            <a:normAutofit/>
          </a:bodyPr>
          <a:lstStyle>
            <a:lvl1pPr>
              <a:defRPr lang="ru-RU" sz="6000" b="1" kern="1200" dirty="0">
                <a:solidFill>
                  <a:schemeClr val="bg2"/>
                </a:solidFill>
                <a:latin typeface="+mj-lt"/>
                <a:ea typeface="+mn-ea"/>
                <a:cs typeface="+mn-cs"/>
              </a:defRPr>
            </a:lvl1pPr>
          </a:lstStyle>
          <a:p>
            <a:r>
              <a:rPr lang="en-US" noProof="0"/>
              <a:t>CLICK TO EDIT</a:t>
            </a:r>
          </a:p>
        </p:txBody>
      </p:sp>
      <p:sp>
        <p:nvSpPr>
          <p:cNvPr id="7" name="Slide Number Placeholder 6">
            <a:extLst>
              <a:ext uri="{FF2B5EF4-FFF2-40B4-BE49-F238E27FC236}">
                <a16:creationId xmlns:a16="http://schemas.microsoft.com/office/drawing/2014/main" id="{62F291F5-706F-4B04-9757-B8F1D883D295}"/>
              </a:ext>
            </a:extLst>
          </p:cNvPr>
          <p:cNvSpPr>
            <a:spLocks noGrp="1"/>
          </p:cNvSpPr>
          <p:nvPr>
            <p:ph type="sldNum" sz="quarter" idx="12"/>
          </p:nvPr>
        </p:nvSpPr>
        <p:spPr/>
        <p:txBody>
          <a:bodyPr/>
          <a:lstStyle/>
          <a:p>
            <a:fld id="{D9BB3731-526F-4638-85F8-715D717FFC12}" type="slidenum">
              <a:rPr lang="en-US" noProof="0" smtClean="0"/>
              <a:pPr/>
              <a:t>‹#›</a:t>
            </a:fld>
            <a:endParaRPr lang="en-US" noProof="0" dirty="0"/>
          </a:p>
        </p:txBody>
      </p:sp>
      <p:sp>
        <p:nvSpPr>
          <p:cNvPr id="8" name="Rectangle 6" descr="Rectangle shape">
            <a:extLst>
              <a:ext uri="{FF2B5EF4-FFF2-40B4-BE49-F238E27FC236}">
                <a16:creationId xmlns:a16="http://schemas.microsoft.com/office/drawing/2014/main" id="{34F9E77E-D12E-44C4-BDFA-352E61E1D14C}"/>
              </a:ext>
            </a:extLst>
          </p:cNvPr>
          <p:cNvSpPr/>
          <p:nvPr userDrawn="1"/>
        </p:nvSpPr>
        <p:spPr>
          <a:xfrm>
            <a:off x="1266000" y="4956850"/>
            <a:ext cx="10926000"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ectangle 6" descr="Rectangle shape">
            <a:extLst>
              <a:ext uri="{FF2B5EF4-FFF2-40B4-BE49-F238E27FC236}">
                <a16:creationId xmlns:a16="http://schemas.microsoft.com/office/drawing/2014/main" id="{4C5077D8-7618-454B-9F54-DDC6AF1C8BE9}"/>
              </a:ext>
            </a:extLst>
          </p:cNvPr>
          <p:cNvSpPr/>
          <p:nvPr userDrawn="1"/>
        </p:nvSpPr>
        <p:spPr>
          <a:xfrm>
            <a:off x="839789" y="4953080"/>
            <a:ext cx="426211" cy="20870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Text Placeholder 2">
            <a:extLst>
              <a:ext uri="{FF2B5EF4-FFF2-40B4-BE49-F238E27FC236}">
                <a16:creationId xmlns:a16="http://schemas.microsoft.com/office/drawing/2014/main" id="{7DCA489B-C5F7-4E9C-B3E3-881B0B99FA70}"/>
              </a:ext>
            </a:extLst>
          </p:cNvPr>
          <p:cNvSpPr>
            <a:spLocks noGrp="1"/>
          </p:cNvSpPr>
          <p:nvPr>
            <p:ph type="body" idx="1"/>
          </p:nvPr>
        </p:nvSpPr>
        <p:spPr>
          <a:xfrm>
            <a:off x="836613" y="5165559"/>
            <a:ext cx="5879592" cy="892341"/>
          </a:xfrm>
          <a:solidFill>
            <a:schemeClr val="tx1"/>
          </a:solidFill>
        </p:spPr>
        <p:txBody>
          <a:bodyPr vert="horz" lIns="432000" tIns="144000" rIns="144000" bIns="144000" rtlCol="0" anchor="ctr" anchorCtr="0">
            <a:normAutofit/>
          </a:bodyPr>
          <a:lstStyle>
            <a:lvl1pPr marL="0" indent="0">
              <a:buNone/>
              <a:defRPr lang="en-US" sz="2800" i="0">
                <a:solidFill>
                  <a:schemeClr val="bg1"/>
                </a:solidFill>
              </a:defRPr>
            </a:lvl1pPr>
          </a:lstStyle>
          <a:p>
            <a:pPr marL="228600" lvl="0" indent="-228600">
              <a:lnSpc>
                <a:spcPct val="85000"/>
              </a:lnSpc>
              <a:spcBef>
                <a:spcPts val="0"/>
              </a:spcBef>
            </a:pPr>
            <a:r>
              <a:rPr lang="en-US" noProof="0"/>
              <a:t>Click to edit Master text styles</a:t>
            </a:r>
          </a:p>
        </p:txBody>
      </p:sp>
    </p:spTree>
    <p:extLst>
      <p:ext uri="{BB962C8B-B14F-4D97-AF65-F5344CB8AC3E}">
        <p14:creationId xmlns:p14="http://schemas.microsoft.com/office/powerpoint/2010/main" val="148907427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21790C1-778D-449B-9C8D-C9FC1B327D01}"/>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FFFF8FD5-F70C-4F63-B90E-47DD23FC01C3}"/>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B0E5E539-C700-4989-957A-EA3BAAC4B6C9}"/>
              </a:ext>
            </a:extLst>
          </p:cNvPr>
          <p:cNvSpPr>
            <a:spLocks noGrp="1"/>
          </p:cNvSpPr>
          <p:nvPr>
            <p:ph type="sldNum" sz="quarter" idx="12"/>
          </p:nvPr>
        </p:nvSpPr>
        <p:spPr/>
        <p:txBody>
          <a:bodyPr/>
          <a:lstStyle/>
          <a:p>
            <a:fld id="{D9BB3731-526F-4638-85F8-715D717FFC12}" type="slidenum">
              <a:rPr lang="en-US" noProof="0" smtClean="0"/>
              <a:pPr/>
              <a:t>‹#›</a:t>
            </a:fld>
            <a:endParaRPr lang="en-US" noProof="0" dirty="0"/>
          </a:p>
        </p:txBody>
      </p:sp>
      <p:sp>
        <p:nvSpPr>
          <p:cNvPr id="6" name="Rectangle 5">
            <a:extLst>
              <a:ext uri="{FF2B5EF4-FFF2-40B4-BE49-F238E27FC236}">
                <a16:creationId xmlns:a16="http://schemas.microsoft.com/office/drawing/2014/main" id="{D69B2652-8511-4839-BEE4-52E3C2B884D9}"/>
              </a:ext>
            </a:extLst>
          </p:cNvPr>
          <p:cNvSpPr/>
          <p:nvPr userDrawn="1"/>
        </p:nvSpPr>
        <p:spPr>
          <a:xfrm>
            <a:off x="11352213" y="6246908"/>
            <a:ext cx="839787"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1" descr="Rectangle shape">
            <a:extLst>
              <a:ext uri="{FF2B5EF4-FFF2-40B4-BE49-F238E27FC236}">
                <a16:creationId xmlns:a16="http://schemas.microsoft.com/office/drawing/2014/main" id="{5E384AC3-A3B2-41AF-859D-A91319695A80}"/>
              </a:ext>
            </a:extLst>
          </p:cNvPr>
          <p:cNvSpPr/>
          <p:nvPr userDrawn="1"/>
        </p:nvSpPr>
        <p:spPr>
          <a:xfrm>
            <a:off x="-1" y="1593587"/>
            <a:ext cx="10285886"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2DF7EF2D-3C1A-424C-A354-A32F5C031732}"/>
              </a:ext>
            </a:extLst>
          </p:cNvPr>
          <p:cNvSpPr>
            <a:spLocks noGrp="1"/>
          </p:cNvSpPr>
          <p:nvPr>
            <p:ph type="title"/>
          </p:nvPr>
        </p:nvSpPr>
        <p:spPr>
          <a:xfrm>
            <a:off x="838200" y="365125"/>
            <a:ext cx="10515600" cy="1187811"/>
          </a:xfrm>
        </p:spPr>
        <p:txBody>
          <a:bodyPr/>
          <a:lstStyle/>
          <a:p>
            <a:r>
              <a:rPr lang="en-US" noProof="0"/>
              <a:t>Click to edit Master title style</a:t>
            </a:r>
          </a:p>
        </p:txBody>
      </p:sp>
      <p:sp>
        <p:nvSpPr>
          <p:cNvPr id="16" name="Content Placeholder 2">
            <a:extLst>
              <a:ext uri="{FF2B5EF4-FFF2-40B4-BE49-F238E27FC236}">
                <a16:creationId xmlns:a16="http://schemas.microsoft.com/office/drawing/2014/main" id="{19C5C32A-5788-45B9-9EE4-6043A12F95C3}"/>
              </a:ext>
            </a:extLst>
          </p:cNvPr>
          <p:cNvSpPr>
            <a:spLocks noGrp="1"/>
          </p:cNvSpPr>
          <p:nvPr>
            <p:ph idx="1"/>
          </p:nvPr>
        </p:nvSpPr>
        <p:spPr>
          <a:xfrm>
            <a:off x="838200" y="1825625"/>
            <a:ext cx="10515600" cy="4113262"/>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0884959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Left Picture and Content Layout">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21790C1-778D-449B-9C8D-C9FC1B327D01}"/>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FFFF8FD5-F70C-4F63-B90E-47DD23FC01C3}"/>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B0E5E539-C700-4989-957A-EA3BAAC4B6C9}"/>
              </a:ext>
            </a:extLst>
          </p:cNvPr>
          <p:cNvSpPr>
            <a:spLocks noGrp="1"/>
          </p:cNvSpPr>
          <p:nvPr>
            <p:ph type="sldNum" sz="quarter" idx="12"/>
          </p:nvPr>
        </p:nvSpPr>
        <p:spPr/>
        <p:txBody>
          <a:bodyPr/>
          <a:lstStyle/>
          <a:p>
            <a:fld id="{D9BB3731-526F-4638-85F8-715D717FFC12}" type="slidenum">
              <a:rPr lang="en-US" noProof="0" smtClean="0"/>
              <a:pPr/>
              <a:t>‹#›</a:t>
            </a:fld>
            <a:endParaRPr lang="en-US" noProof="0" dirty="0"/>
          </a:p>
        </p:txBody>
      </p:sp>
      <p:sp>
        <p:nvSpPr>
          <p:cNvPr id="6" name="Rectangle 5">
            <a:extLst>
              <a:ext uri="{FF2B5EF4-FFF2-40B4-BE49-F238E27FC236}">
                <a16:creationId xmlns:a16="http://schemas.microsoft.com/office/drawing/2014/main" id="{D69B2652-8511-4839-BEE4-52E3C2B884D9}"/>
              </a:ext>
            </a:extLst>
          </p:cNvPr>
          <p:cNvSpPr/>
          <p:nvPr userDrawn="1"/>
        </p:nvSpPr>
        <p:spPr>
          <a:xfrm>
            <a:off x="11352213" y="6246908"/>
            <a:ext cx="839787"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Title 1">
            <a:extLst>
              <a:ext uri="{FF2B5EF4-FFF2-40B4-BE49-F238E27FC236}">
                <a16:creationId xmlns:a16="http://schemas.microsoft.com/office/drawing/2014/main" id="{17D975D9-06B9-4C78-AD70-6CDDD65987DA}"/>
              </a:ext>
            </a:extLst>
          </p:cNvPr>
          <p:cNvSpPr>
            <a:spLocks noGrp="1"/>
          </p:cNvSpPr>
          <p:nvPr>
            <p:ph type="title" hasCustomPrompt="1"/>
          </p:nvPr>
        </p:nvSpPr>
        <p:spPr>
          <a:xfrm>
            <a:off x="6958722" y="2193928"/>
            <a:ext cx="4405067" cy="1325563"/>
          </a:xfrm>
        </p:spPr>
        <p:txBody>
          <a:bodyPr lIns="0" tIns="0" rIns="0" bIns="0" anchor="b" anchorCtr="0">
            <a:normAutofit/>
          </a:bodyPr>
          <a:lstStyle>
            <a:lvl1pPr>
              <a:defRPr sz="3600" b="1"/>
            </a:lvl1pPr>
          </a:lstStyle>
          <a:p>
            <a:r>
              <a:rPr lang="en-US" noProof="0"/>
              <a:t>CLICK TO EDIT MASTER TITLE</a:t>
            </a:r>
          </a:p>
        </p:txBody>
      </p:sp>
      <p:sp>
        <p:nvSpPr>
          <p:cNvPr id="20" name="Text Placeholder 2">
            <a:extLst>
              <a:ext uri="{FF2B5EF4-FFF2-40B4-BE49-F238E27FC236}">
                <a16:creationId xmlns:a16="http://schemas.microsoft.com/office/drawing/2014/main" id="{F8424E24-3E04-4F28-8CE4-6A20781987A7}"/>
              </a:ext>
            </a:extLst>
          </p:cNvPr>
          <p:cNvSpPr>
            <a:spLocks noGrp="1"/>
          </p:cNvSpPr>
          <p:nvPr>
            <p:ph type="body" idx="1"/>
          </p:nvPr>
        </p:nvSpPr>
        <p:spPr>
          <a:xfrm>
            <a:off x="6958722" y="3937409"/>
            <a:ext cx="4412151" cy="539496"/>
          </a:xfrm>
        </p:spPr>
        <p:txBody>
          <a:bodyPr lIns="0" tIns="0" rIns="0" bIns="0" anchor="b">
            <a:normAutofit/>
          </a:bodyPr>
          <a:lstStyle>
            <a:lvl1pPr marL="0" indent="0">
              <a:buNone/>
              <a:defRPr sz="1800" b="1" i="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1" name="Text Placeholder 2">
            <a:extLst>
              <a:ext uri="{FF2B5EF4-FFF2-40B4-BE49-F238E27FC236}">
                <a16:creationId xmlns:a16="http://schemas.microsoft.com/office/drawing/2014/main" id="{5AA4AD4A-8E8A-4E95-9E11-6FE9B001838A}"/>
              </a:ext>
            </a:extLst>
          </p:cNvPr>
          <p:cNvSpPr>
            <a:spLocks noGrp="1"/>
          </p:cNvSpPr>
          <p:nvPr>
            <p:ph type="body" idx="13"/>
          </p:nvPr>
        </p:nvSpPr>
        <p:spPr>
          <a:xfrm>
            <a:off x="6958722" y="4669416"/>
            <a:ext cx="4405066" cy="1159884"/>
          </a:xfrm>
        </p:spPr>
        <p:txBody>
          <a:bodyPr lIns="0" tIns="0" rIns="0" bIns="0" anchor="t" anchorCtr="0">
            <a:normAutofit/>
          </a:bodyPr>
          <a:lstStyle>
            <a:lvl1pPr marL="0" indent="0">
              <a:buNone/>
              <a:defRPr sz="1400" b="0" i="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2" name="Picture Placeholder 7">
            <a:extLst>
              <a:ext uri="{FF2B5EF4-FFF2-40B4-BE49-F238E27FC236}">
                <a16:creationId xmlns:a16="http://schemas.microsoft.com/office/drawing/2014/main" id="{D8E759F5-A035-4785-8820-32AD1B0FD021}"/>
              </a:ext>
            </a:extLst>
          </p:cNvPr>
          <p:cNvSpPr>
            <a:spLocks noGrp="1"/>
          </p:cNvSpPr>
          <p:nvPr>
            <p:ph type="pic" sz="quarter" idx="14"/>
          </p:nvPr>
        </p:nvSpPr>
        <p:spPr>
          <a:xfrm>
            <a:off x="0" y="1028700"/>
            <a:ext cx="6103084" cy="4800600"/>
          </a:xfrm>
        </p:spPr>
        <p:txBody>
          <a:bodyPr lIns="0" tIns="0" rIns="0" bIns="0" anchor="ctr" anchorCtr="0">
            <a:noAutofit/>
          </a:bodyPr>
          <a:lstStyle>
            <a:lvl1pPr marL="0" indent="0" algn="ctr">
              <a:buNone/>
              <a:defRPr sz="1800"/>
            </a:lvl1pPr>
          </a:lstStyle>
          <a:p>
            <a:r>
              <a:rPr lang="en-US" noProof="0"/>
              <a:t>Click icon to add picture</a:t>
            </a:r>
            <a:endParaRPr lang="en-US" noProof="0" dirty="0"/>
          </a:p>
        </p:txBody>
      </p:sp>
      <p:sp>
        <p:nvSpPr>
          <p:cNvPr id="23" name="Picture Placeholder 13">
            <a:extLst>
              <a:ext uri="{FF2B5EF4-FFF2-40B4-BE49-F238E27FC236}">
                <a16:creationId xmlns:a16="http://schemas.microsoft.com/office/drawing/2014/main" id="{027A9CD4-070D-43A3-88C7-FA9F42DA277C}"/>
              </a:ext>
            </a:extLst>
          </p:cNvPr>
          <p:cNvSpPr>
            <a:spLocks noGrp="1"/>
          </p:cNvSpPr>
          <p:nvPr>
            <p:ph type="pic" sz="quarter" idx="16"/>
          </p:nvPr>
        </p:nvSpPr>
        <p:spPr>
          <a:xfrm>
            <a:off x="9013409" y="774398"/>
            <a:ext cx="2331720" cy="539496"/>
          </a:xfrm>
          <a:ln>
            <a:noFill/>
          </a:ln>
        </p:spPr>
        <p:txBody>
          <a:bodyPr anchor="ctr" anchorCtr="0">
            <a:noAutofit/>
          </a:bodyPr>
          <a:lstStyle>
            <a:lvl1pPr marL="0" indent="0" algn="ctr">
              <a:buNone/>
              <a:defRPr sz="1400">
                <a:solidFill>
                  <a:schemeClr val="tx1"/>
                </a:solidFill>
              </a:defRPr>
            </a:lvl1pPr>
          </a:lstStyle>
          <a:p>
            <a:r>
              <a:rPr lang="en-US" noProof="0"/>
              <a:t>Click icon to add picture</a:t>
            </a:r>
            <a:endParaRPr lang="en-US" noProof="0" dirty="0"/>
          </a:p>
        </p:txBody>
      </p:sp>
      <p:sp>
        <p:nvSpPr>
          <p:cNvPr id="11" name="Rectangle 22" descr="Rectangle shape">
            <a:extLst>
              <a:ext uri="{FF2B5EF4-FFF2-40B4-BE49-F238E27FC236}">
                <a16:creationId xmlns:a16="http://schemas.microsoft.com/office/drawing/2014/main" id="{7BAA7414-D7E1-4BB4-98C3-E169FD560880}"/>
              </a:ext>
            </a:extLst>
          </p:cNvPr>
          <p:cNvSpPr/>
          <p:nvPr userDrawn="1"/>
        </p:nvSpPr>
        <p:spPr>
          <a:xfrm>
            <a:off x="6102067" y="3654638"/>
            <a:ext cx="3264408"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9845253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21790C1-778D-449B-9C8D-C9FC1B327D01}"/>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FFFF8FD5-F70C-4F63-B90E-47DD23FC01C3}"/>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B0E5E539-C700-4989-957A-EA3BAAC4B6C9}"/>
              </a:ext>
            </a:extLst>
          </p:cNvPr>
          <p:cNvSpPr>
            <a:spLocks noGrp="1"/>
          </p:cNvSpPr>
          <p:nvPr>
            <p:ph type="sldNum" sz="quarter" idx="12"/>
          </p:nvPr>
        </p:nvSpPr>
        <p:spPr/>
        <p:txBody>
          <a:bodyPr/>
          <a:lstStyle/>
          <a:p>
            <a:fld id="{D9BB3731-526F-4638-85F8-715D717FFC12}" type="slidenum">
              <a:rPr lang="en-US" noProof="0" smtClean="0"/>
              <a:pPr/>
              <a:t>‹#›</a:t>
            </a:fld>
            <a:endParaRPr lang="en-US" noProof="0" dirty="0"/>
          </a:p>
        </p:txBody>
      </p:sp>
      <p:sp>
        <p:nvSpPr>
          <p:cNvPr id="6" name="Rectangle 5">
            <a:extLst>
              <a:ext uri="{FF2B5EF4-FFF2-40B4-BE49-F238E27FC236}">
                <a16:creationId xmlns:a16="http://schemas.microsoft.com/office/drawing/2014/main" id="{D69B2652-8511-4839-BEE4-52E3C2B884D9}"/>
              </a:ext>
            </a:extLst>
          </p:cNvPr>
          <p:cNvSpPr/>
          <p:nvPr userDrawn="1"/>
        </p:nvSpPr>
        <p:spPr>
          <a:xfrm>
            <a:off x="11352213" y="6246908"/>
            <a:ext cx="839787"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1" descr="Rectangle shape">
            <a:extLst>
              <a:ext uri="{FF2B5EF4-FFF2-40B4-BE49-F238E27FC236}">
                <a16:creationId xmlns:a16="http://schemas.microsoft.com/office/drawing/2014/main" id="{5E384AC3-A3B2-41AF-859D-A91319695A80}"/>
              </a:ext>
            </a:extLst>
          </p:cNvPr>
          <p:cNvSpPr/>
          <p:nvPr userDrawn="1"/>
        </p:nvSpPr>
        <p:spPr>
          <a:xfrm>
            <a:off x="-1" y="1593587"/>
            <a:ext cx="10285886"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2DF7EF2D-3C1A-424C-A354-A32F5C031732}"/>
              </a:ext>
            </a:extLst>
          </p:cNvPr>
          <p:cNvSpPr>
            <a:spLocks noGrp="1"/>
          </p:cNvSpPr>
          <p:nvPr>
            <p:ph type="title"/>
          </p:nvPr>
        </p:nvSpPr>
        <p:spPr>
          <a:xfrm>
            <a:off x="838200" y="365125"/>
            <a:ext cx="10515600" cy="1187811"/>
          </a:xfrm>
        </p:spPr>
        <p:txBody>
          <a:bodyPr/>
          <a:lstStyle/>
          <a:p>
            <a:r>
              <a:rPr lang="en-US" noProof="0"/>
              <a:t>Click to edit Master title style</a:t>
            </a:r>
          </a:p>
        </p:txBody>
      </p:sp>
      <p:sp>
        <p:nvSpPr>
          <p:cNvPr id="10" name="Content Placeholder 3">
            <a:extLst>
              <a:ext uri="{FF2B5EF4-FFF2-40B4-BE49-F238E27FC236}">
                <a16:creationId xmlns:a16="http://schemas.microsoft.com/office/drawing/2014/main" id="{10D7E270-C747-45FB-A97F-14B73F53F901}"/>
              </a:ext>
            </a:extLst>
          </p:cNvPr>
          <p:cNvSpPr>
            <a:spLocks noGrp="1"/>
          </p:cNvSpPr>
          <p:nvPr>
            <p:ph sz="half" idx="2"/>
          </p:nvPr>
        </p:nvSpPr>
        <p:spPr>
          <a:xfrm>
            <a:off x="6172200" y="1825625"/>
            <a:ext cx="5181600" cy="4113262"/>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Content Placeholder 2">
            <a:extLst>
              <a:ext uri="{FF2B5EF4-FFF2-40B4-BE49-F238E27FC236}">
                <a16:creationId xmlns:a16="http://schemas.microsoft.com/office/drawing/2014/main" id="{63B39A0C-6C9B-424E-B638-435C971B9035}"/>
              </a:ext>
            </a:extLst>
          </p:cNvPr>
          <p:cNvSpPr>
            <a:spLocks noGrp="1"/>
          </p:cNvSpPr>
          <p:nvPr>
            <p:ph sz="half" idx="1"/>
          </p:nvPr>
        </p:nvSpPr>
        <p:spPr>
          <a:xfrm>
            <a:off x="838200" y="1825625"/>
            <a:ext cx="5181600" cy="4113262"/>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71766818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21790C1-778D-449B-9C8D-C9FC1B327D01}"/>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FFFF8FD5-F70C-4F63-B90E-47DD23FC01C3}"/>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B0E5E539-C700-4989-957A-EA3BAAC4B6C9}"/>
              </a:ext>
            </a:extLst>
          </p:cNvPr>
          <p:cNvSpPr>
            <a:spLocks noGrp="1"/>
          </p:cNvSpPr>
          <p:nvPr>
            <p:ph type="sldNum" sz="quarter" idx="12"/>
          </p:nvPr>
        </p:nvSpPr>
        <p:spPr/>
        <p:txBody>
          <a:bodyPr/>
          <a:lstStyle/>
          <a:p>
            <a:fld id="{D9BB3731-526F-4638-85F8-715D717FFC12}" type="slidenum">
              <a:rPr lang="en-US" noProof="0" smtClean="0"/>
              <a:pPr/>
              <a:t>‹#›</a:t>
            </a:fld>
            <a:endParaRPr lang="en-US" noProof="0" dirty="0"/>
          </a:p>
        </p:txBody>
      </p:sp>
      <p:sp>
        <p:nvSpPr>
          <p:cNvPr id="6" name="Rectangle 5">
            <a:extLst>
              <a:ext uri="{FF2B5EF4-FFF2-40B4-BE49-F238E27FC236}">
                <a16:creationId xmlns:a16="http://schemas.microsoft.com/office/drawing/2014/main" id="{D69B2652-8511-4839-BEE4-52E3C2B884D9}"/>
              </a:ext>
            </a:extLst>
          </p:cNvPr>
          <p:cNvSpPr/>
          <p:nvPr userDrawn="1"/>
        </p:nvSpPr>
        <p:spPr>
          <a:xfrm>
            <a:off x="11352213" y="6246908"/>
            <a:ext cx="839787"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1" descr="Rectangle shape">
            <a:extLst>
              <a:ext uri="{FF2B5EF4-FFF2-40B4-BE49-F238E27FC236}">
                <a16:creationId xmlns:a16="http://schemas.microsoft.com/office/drawing/2014/main" id="{5E384AC3-A3B2-41AF-859D-A91319695A80}"/>
              </a:ext>
            </a:extLst>
          </p:cNvPr>
          <p:cNvSpPr/>
          <p:nvPr userDrawn="1"/>
        </p:nvSpPr>
        <p:spPr>
          <a:xfrm>
            <a:off x="-1" y="1593587"/>
            <a:ext cx="10285886"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2DF7EF2D-3C1A-424C-A354-A32F5C031732}"/>
              </a:ext>
            </a:extLst>
          </p:cNvPr>
          <p:cNvSpPr>
            <a:spLocks noGrp="1"/>
          </p:cNvSpPr>
          <p:nvPr>
            <p:ph type="title"/>
          </p:nvPr>
        </p:nvSpPr>
        <p:spPr>
          <a:xfrm>
            <a:off x="838200" y="365125"/>
            <a:ext cx="10515600" cy="1187811"/>
          </a:xfrm>
        </p:spPr>
        <p:txBody>
          <a:bodyPr/>
          <a:lstStyle/>
          <a:p>
            <a:r>
              <a:rPr lang="en-US" noProof="0"/>
              <a:t>Click to edit Master title style</a:t>
            </a:r>
          </a:p>
        </p:txBody>
      </p:sp>
      <p:sp>
        <p:nvSpPr>
          <p:cNvPr id="10" name="Content Placeholder 3">
            <a:extLst>
              <a:ext uri="{FF2B5EF4-FFF2-40B4-BE49-F238E27FC236}">
                <a16:creationId xmlns:a16="http://schemas.microsoft.com/office/drawing/2014/main" id="{850A0897-12BD-44B8-A42A-3A5C2AF4D85E}"/>
              </a:ext>
            </a:extLst>
          </p:cNvPr>
          <p:cNvSpPr>
            <a:spLocks noGrp="1"/>
          </p:cNvSpPr>
          <p:nvPr>
            <p:ph sz="half" idx="2"/>
          </p:nvPr>
        </p:nvSpPr>
        <p:spPr>
          <a:xfrm>
            <a:off x="839788" y="2505075"/>
            <a:ext cx="5157787" cy="3433812"/>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Text Placeholder 4">
            <a:extLst>
              <a:ext uri="{FF2B5EF4-FFF2-40B4-BE49-F238E27FC236}">
                <a16:creationId xmlns:a16="http://schemas.microsoft.com/office/drawing/2014/main" id="{FB3B52FC-6C01-4691-8A4C-515E4AD91627}"/>
              </a:ext>
            </a:extLst>
          </p:cNvPr>
          <p:cNvSpPr>
            <a:spLocks noGrp="1"/>
          </p:cNvSpPr>
          <p:nvPr>
            <p:ph type="body" sz="quarter" idx="3"/>
          </p:nvPr>
        </p:nvSpPr>
        <p:spPr>
          <a:xfrm>
            <a:off x="6172200" y="1835405"/>
            <a:ext cx="5183188" cy="629019"/>
          </a:xfrm>
        </p:spPr>
        <p:txBody>
          <a:bodyPr anchor="b"/>
          <a:lstStyle>
            <a:lvl1pPr marL="0" indent="0">
              <a:buNone/>
              <a:defRPr sz="24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2" name="Content Placeholder 5">
            <a:extLst>
              <a:ext uri="{FF2B5EF4-FFF2-40B4-BE49-F238E27FC236}">
                <a16:creationId xmlns:a16="http://schemas.microsoft.com/office/drawing/2014/main" id="{7A7E6861-785E-404A-A922-8C16D9A32887}"/>
              </a:ext>
            </a:extLst>
          </p:cNvPr>
          <p:cNvSpPr>
            <a:spLocks noGrp="1"/>
          </p:cNvSpPr>
          <p:nvPr>
            <p:ph sz="quarter" idx="4"/>
          </p:nvPr>
        </p:nvSpPr>
        <p:spPr>
          <a:xfrm>
            <a:off x="6172200" y="2505075"/>
            <a:ext cx="5183188" cy="3433812"/>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 name="Text Placeholder 2">
            <a:extLst>
              <a:ext uri="{FF2B5EF4-FFF2-40B4-BE49-F238E27FC236}">
                <a16:creationId xmlns:a16="http://schemas.microsoft.com/office/drawing/2014/main" id="{F5A918AA-979F-4672-80CF-28680D6021CA}"/>
              </a:ext>
            </a:extLst>
          </p:cNvPr>
          <p:cNvSpPr>
            <a:spLocks noGrp="1"/>
          </p:cNvSpPr>
          <p:nvPr>
            <p:ph type="body" idx="1"/>
          </p:nvPr>
        </p:nvSpPr>
        <p:spPr>
          <a:xfrm>
            <a:off x="839788" y="1835405"/>
            <a:ext cx="5157787" cy="629019"/>
          </a:xfrm>
        </p:spPr>
        <p:txBody>
          <a:bodyPr vert="horz" lIns="91440" tIns="45720" rIns="91440" bIns="45720" rtlCol="0" anchor="b">
            <a:normAutofit/>
          </a:bodyPr>
          <a:lstStyle>
            <a:lvl1pPr marL="0" indent="0">
              <a:buNone/>
              <a:defRPr lang="en-US" b="1">
                <a:solidFill>
                  <a:schemeClr val="tx1"/>
                </a:solidFill>
              </a:defRPr>
            </a:lvl1pPr>
          </a:lstStyle>
          <a:p>
            <a:pPr marL="228600" lvl="0" indent="-228600"/>
            <a:r>
              <a:rPr lang="en-US" noProof="0"/>
              <a:t>Click to edit Master text styles</a:t>
            </a:r>
          </a:p>
        </p:txBody>
      </p:sp>
    </p:spTree>
    <p:extLst>
      <p:ext uri="{BB962C8B-B14F-4D97-AF65-F5344CB8AC3E}">
        <p14:creationId xmlns:p14="http://schemas.microsoft.com/office/powerpoint/2010/main" val="66481591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21790C1-778D-449B-9C8D-C9FC1B327D01}"/>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FFFF8FD5-F70C-4F63-B90E-47DD23FC01C3}"/>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B0E5E539-C700-4989-957A-EA3BAAC4B6C9}"/>
              </a:ext>
            </a:extLst>
          </p:cNvPr>
          <p:cNvSpPr>
            <a:spLocks noGrp="1"/>
          </p:cNvSpPr>
          <p:nvPr>
            <p:ph type="sldNum" sz="quarter" idx="12"/>
          </p:nvPr>
        </p:nvSpPr>
        <p:spPr/>
        <p:txBody>
          <a:bodyPr/>
          <a:lstStyle/>
          <a:p>
            <a:fld id="{D9BB3731-526F-4638-85F8-715D717FFC12}" type="slidenum">
              <a:rPr lang="en-US" noProof="0" smtClean="0"/>
              <a:pPr/>
              <a:t>‹#›</a:t>
            </a:fld>
            <a:endParaRPr lang="en-US" noProof="0" dirty="0"/>
          </a:p>
        </p:txBody>
      </p:sp>
      <p:sp>
        <p:nvSpPr>
          <p:cNvPr id="6" name="Rectangle 5">
            <a:extLst>
              <a:ext uri="{FF2B5EF4-FFF2-40B4-BE49-F238E27FC236}">
                <a16:creationId xmlns:a16="http://schemas.microsoft.com/office/drawing/2014/main" id="{D69B2652-8511-4839-BEE4-52E3C2B884D9}"/>
              </a:ext>
            </a:extLst>
          </p:cNvPr>
          <p:cNvSpPr/>
          <p:nvPr userDrawn="1"/>
        </p:nvSpPr>
        <p:spPr>
          <a:xfrm>
            <a:off x="11352213" y="6246908"/>
            <a:ext cx="839787"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1" descr="Rectangle shape">
            <a:extLst>
              <a:ext uri="{FF2B5EF4-FFF2-40B4-BE49-F238E27FC236}">
                <a16:creationId xmlns:a16="http://schemas.microsoft.com/office/drawing/2014/main" id="{5E384AC3-A3B2-41AF-859D-A91319695A80}"/>
              </a:ext>
            </a:extLst>
          </p:cNvPr>
          <p:cNvSpPr/>
          <p:nvPr userDrawn="1"/>
        </p:nvSpPr>
        <p:spPr>
          <a:xfrm>
            <a:off x="-1" y="1593587"/>
            <a:ext cx="10285886"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2DF7EF2D-3C1A-424C-A354-A32F5C031732}"/>
              </a:ext>
            </a:extLst>
          </p:cNvPr>
          <p:cNvSpPr>
            <a:spLocks noGrp="1"/>
          </p:cNvSpPr>
          <p:nvPr>
            <p:ph type="title"/>
          </p:nvPr>
        </p:nvSpPr>
        <p:spPr>
          <a:xfrm>
            <a:off x="838200" y="365125"/>
            <a:ext cx="10515600" cy="1187811"/>
          </a:xfrm>
        </p:spPr>
        <p:txBody>
          <a:bodyPr/>
          <a:lstStyle/>
          <a:p>
            <a:r>
              <a:rPr lang="en-US" noProof="0"/>
              <a:t>Click to edit Master title style</a:t>
            </a:r>
          </a:p>
        </p:txBody>
      </p:sp>
    </p:spTree>
    <p:extLst>
      <p:ext uri="{BB962C8B-B14F-4D97-AF65-F5344CB8AC3E}">
        <p14:creationId xmlns:p14="http://schemas.microsoft.com/office/powerpoint/2010/main" val="46164824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21790C1-778D-449B-9C8D-C9FC1B327D01}"/>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FFFF8FD5-F70C-4F63-B90E-47DD23FC01C3}"/>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B0E5E539-C700-4989-957A-EA3BAAC4B6C9}"/>
              </a:ext>
            </a:extLst>
          </p:cNvPr>
          <p:cNvSpPr>
            <a:spLocks noGrp="1"/>
          </p:cNvSpPr>
          <p:nvPr>
            <p:ph type="sldNum" sz="quarter" idx="12"/>
          </p:nvPr>
        </p:nvSpPr>
        <p:spPr/>
        <p:txBody>
          <a:bodyPr/>
          <a:lstStyle/>
          <a:p>
            <a:fld id="{D9BB3731-526F-4638-85F8-715D717FFC12}" type="slidenum">
              <a:rPr lang="en-US" noProof="0" smtClean="0"/>
              <a:pPr/>
              <a:t>‹#›</a:t>
            </a:fld>
            <a:endParaRPr lang="en-US" noProof="0" dirty="0"/>
          </a:p>
        </p:txBody>
      </p:sp>
      <p:sp>
        <p:nvSpPr>
          <p:cNvPr id="6" name="Rectangle 5">
            <a:extLst>
              <a:ext uri="{FF2B5EF4-FFF2-40B4-BE49-F238E27FC236}">
                <a16:creationId xmlns:a16="http://schemas.microsoft.com/office/drawing/2014/main" id="{D69B2652-8511-4839-BEE4-52E3C2B884D9}"/>
              </a:ext>
            </a:extLst>
          </p:cNvPr>
          <p:cNvSpPr/>
          <p:nvPr userDrawn="1"/>
        </p:nvSpPr>
        <p:spPr>
          <a:xfrm>
            <a:off x="11352213" y="6246908"/>
            <a:ext cx="839787"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1" descr="Rectangle shape">
            <a:extLst>
              <a:ext uri="{FF2B5EF4-FFF2-40B4-BE49-F238E27FC236}">
                <a16:creationId xmlns:a16="http://schemas.microsoft.com/office/drawing/2014/main" id="{5E384AC3-A3B2-41AF-859D-A91319695A80}"/>
              </a:ext>
            </a:extLst>
          </p:cNvPr>
          <p:cNvSpPr/>
          <p:nvPr userDrawn="1"/>
        </p:nvSpPr>
        <p:spPr>
          <a:xfrm>
            <a:off x="-1" y="1593587"/>
            <a:ext cx="10285886"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2DF7EF2D-3C1A-424C-A354-A32F5C031732}"/>
              </a:ext>
            </a:extLst>
          </p:cNvPr>
          <p:cNvSpPr>
            <a:spLocks noGrp="1"/>
          </p:cNvSpPr>
          <p:nvPr>
            <p:ph type="title"/>
          </p:nvPr>
        </p:nvSpPr>
        <p:spPr>
          <a:xfrm>
            <a:off x="838200" y="365125"/>
            <a:ext cx="10515600" cy="1187811"/>
          </a:xfrm>
        </p:spPr>
        <p:txBody>
          <a:bodyPr/>
          <a:lstStyle/>
          <a:p>
            <a:r>
              <a:rPr lang="en-US" noProof="0"/>
              <a:t>Click to edit Master title style</a:t>
            </a:r>
          </a:p>
        </p:txBody>
      </p:sp>
      <p:sp>
        <p:nvSpPr>
          <p:cNvPr id="8" name="Text Placeholder 7">
            <a:extLst>
              <a:ext uri="{FF2B5EF4-FFF2-40B4-BE49-F238E27FC236}">
                <a16:creationId xmlns:a16="http://schemas.microsoft.com/office/drawing/2014/main" id="{1C312BFB-BA84-40BC-BBA2-C294189319F8}"/>
              </a:ext>
            </a:extLst>
          </p:cNvPr>
          <p:cNvSpPr>
            <a:spLocks noGrp="1"/>
          </p:cNvSpPr>
          <p:nvPr>
            <p:ph type="body" sz="quarter" idx="13"/>
          </p:nvPr>
        </p:nvSpPr>
        <p:spPr>
          <a:xfrm>
            <a:off x="1511593" y="2297906"/>
            <a:ext cx="9168815" cy="2262188"/>
          </a:xfrm>
        </p:spPr>
        <p:txBody>
          <a:bodyPr anchor="ctr">
            <a:normAutofit/>
          </a:bodyPr>
          <a:lstStyle>
            <a:lvl1pPr marL="0" indent="0" algn="ctr">
              <a:buNone/>
              <a:defRPr sz="6000"/>
            </a:lvl1pPr>
            <a:lvl2pPr marL="457200" indent="0">
              <a:buNone/>
              <a:defRPr/>
            </a:lvl2pPr>
          </a:lstStyle>
          <a:p>
            <a:pPr lvl="0"/>
            <a:r>
              <a:rPr lang="en-US" noProof="0"/>
              <a:t>Click to edit Master text styles</a:t>
            </a:r>
          </a:p>
        </p:txBody>
      </p:sp>
    </p:spTree>
    <p:extLst>
      <p:ext uri="{BB962C8B-B14F-4D97-AF65-F5344CB8AC3E}">
        <p14:creationId xmlns:p14="http://schemas.microsoft.com/office/powerpoint/2010/main" val="265824458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21790C1-778D-449B-9C8D-C9FC1B327D01}"/>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FFFF8FD5-F70C-4F63-B90E-47DD23FC01C3}"/>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B0E5E539-C700-4989-957A-EA3BAAC4B6C9}"/>
              </a:ext>
            </a:extLst>
          </p:cNvPr>
          <p:cNvSpPr>
            <a:spLocks noGrp="1"/>
          </p:cNvSpPr>
          <p:nvPr>
            <p:ph type="sldNum" sz="quarter" idx="12"/>
          </p:nvPr>
        </p:nvSpPr>
        <p:spPr/>
        <p:txBody>
          <a:bodyPr/>
          <a:lstStyle/>
          <a:p>
            <a:fld id="{D9BB3731-526F-4638-85F8-715D717FFC12}" type="slidenum">
              <a:rPr lang="en-US" noProof="0" smtClean="0"/>
              <a:pPr/>
              <a:t>‹#›</a:t>
            </a:fld>
            <a:endParaRPr lang="en-US" noProof="0" dirty="0"/>
          </a:p>
        </p:txBody>
      </p:sp>
      <p:sp>
        <p:nvSpPr>
          <p:cNvPr id="6" name="Rectangle 5">
            <a:extLst>
              <a:ext uri="{FF2B5EF4-FFF2-40B4-BE49-F238E27FC236}">
                <a16:creationId xmlns:a16="http://schemas.microsoft.com/office/drawing/2014/main" id="{D69B2652-8511-4839-BEE4-52E3C2B884D9}"/>
              </a:ext>
            </a:extLst>
          </p:cNvPr>
          <p:cNvSpPr/>
          <p:nvPr userDrawn="1"/>
        </p:nvSpPr>
        <p:spPr>
          <a:xfrm>
            <a:off x="11352213" y="6246908"/>
            <a:ext cx="839787"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Rectangle 17" descr="Rectangle shape">
            <a:extLst>
              <a:ext uri="{FF2B5EF4-FFF2-40B4-BE49-F238E27FC236}">
                <a16:creationId xmlns:a16="http://schemas.microsoft.com/office/drawing/2014/main" id="{15D87A62-16A6-44B8-898B-65CFFD5782A1}"/>
              </a:ext>
            </a:extLst>
          </p:cNvPr>
          <p:cNvSpPr/>
          <p:nvPr userDrawn="1"/>
        </p:nvSpPr>
        <p:spPr>
          <a:xfrm>
            <a:off x="0" y="1347938"/>
            <a:ext cx="3253740"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31524410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9DC30695-97E1-4601-8C7B-961D69628644}"/>
              </a:ext>
            </a:extLst>
          </p:cNvPr>
          <p:cNvSpPr/>
          <p:nvPr userDrawn="1"/>
        </p:nvSpPr>
        <p:spPr>
          <a:xfrm>
            <a:off x="838200" y="2385066"/>
            <a:ext cx="3749040" cy="4472933"/>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Date Placeholder 2">
            <a:extLst>
              <a:ext uri="{FF2B5EF4-FFF2-40B4-BE49-F238E27FC236}">
                <a16:creationId xmlns:a16="http://schemas.microsoft.com/office/drawing/2014/main" id="{221790C1-778D-449B-9C8D-C9FC1B327D01}"/>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FFFF8FD5-F70C-4F63-B90E-47DD23FC01C3}"/>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B0E5E539-C700-4989-957A-EA3BAAC4B6C9}"/>
              </a:ext>
            </a:extLst>
          </p:cNvPr>
          <p:cNvSpPr>
            <a:spLocks noGrp="1"/>
          </p:cNvSpPr>
          <p:nvPr>
            <p:ph type="sldNum" sz="quarter" idx="12"/>
          </p:nvPr>
        </p:nvSpPr>
        <p:spPr/>
        <p:txBody>
          <a:bodyPr/>
          <a:lstStyle/>
          <a:p>
            <a:fld id="{D9BB3731-526F-4638-85F8-715D717FFC12}" type="slidenum">
              <a:rPr lang="en-US" noProof="0" smtClean="0"/>
              <a:pPr/>
              <a:t>‹#›</a:t>
            </a:fld>
            <a:endParaRPr lang="en-US" noProof="0" dirty="0"/>
          </a:p>
        </p:txBody>
      </p:sp>
      <p:sp>
        <p:nvSpPr>
          <p:cNvPr id="6" name="Rectangle 5">
            <a:extLst>
              <a:ext uri="{FF2B5EF4-FFF2-40B4-BE49-F238E27FC236}">
                <a16:creationId xmlns:a16="http://schemas.microsoft.com/office/drawing/2014/main" id="{D69B2652-8511-4839-BEE4-52E3C2B884D9}"/>
              </a:ext>
            </a:extLst>
          </p:cNvPr>
          <p:cNvSpPr/>
          <p:nvPr userDrawn="1"/>
        </p:nvSpPr>
        <p:spPr>
          <a:xfrm>
            <a:off x="11352213" y="6246908"/>
            <a:ext cx="839787"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1" descr="Rectangle shape">
            <a:extLst>
              <a:ext uri="{FF2B5EF4-FFF2-40B4-BE49-F238E27FC236}">
                <a16:creationId xmlns:a16="http://schemas.microsoft.com/office/drawing/2014/main" id="{5E384AC3-A3B2-41AF-859D-A91319695A80}"/>
              </a:ext>
            </a:extLst>
          </p:cNvPr>
          <p:cNvSpPr/>
          <p:nvPr userDrawn="1"/>
        </p:nvSpPr>
        <p:spPr>
          <a:xfrm>
            <a:off x="-1" y="2055503"/>
            <a:ext cx="4937760"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Title 1">
            <a:extLst>
              <a:ext uri="{FF2B5EF4-FFF2-40B4-BE49-F238E27FC236}">
                <a16:creationId xmlns:a16="http://schemas.microsoft.com/office/drawing/2014/main" id="{5E2F7F93-6771-4952-8C83-385E2DEE1C38}"/>
              </a:ext>
            </a:extLst>
          </p:cNvPr>
          <p:cNvSpPr>
            <a:spLocks noGrp="1"/>
          </p:cNvSpPr>
          <p:nvPr>
            <p:ph type="title"/>
          </p:nvPr>
        </p:nvSpPr>
        <p:spPr>
          <a:xfrm>
            <a:off x="838200" y="457200"/>
            <a:ext cx="3749040" cy="1469907"/>
          </a:xfrm>
        </p:spPr>
        <p:txBody>
          <a:bodyPr lIns="274320" tIns="182880" rIns="274320" bIns="0" anchor="b"/>
          <a:lstStyle>
            <a:lvl1pPr>
              <a:defRPr sz="3200"/>
            </a:lvl1pPr>
          </a:lstStyle>
          <a:p>
            <a:r>
              <a:rPr lang="en-US" noProof="0"/>
              <a:t>Click to edit Master title style</a:t>
            </a:r>
          </a:p>
        </p:txBody>
      </p:sp>
      <p:sp>
        <p:nvSpPr>
          <p:cNvPr id="19" name="Text Placeholder 3">
            <a:extLst>
              <a:ext uri="{FF2B5EF4-FFF2-40B4-BE49-F238E27FC236}">
                <a16:creationId xmlns:a16="http://schemas.microsoft.com/office/drawing/2014/main" id="{140FF75E-8631-494C-BBBF-7C46D8735D77}"/>
              </a:ext>
            </a:extLst>
          </p:cNvPr>
          <p:cNvSpPr>
            <a:spLocks noGrp="1"/>
          </p:cNvSpPr>
          <p:nvPr>
            <p:ph type="body" sz="half" idx="2"/>
          </p:nvPr>
        </p:nvSpPr>
        <p:spPr>
          <a:xfrm>
            <a:off x="838200" y="2630078"/>
            <a:ext cx="3749040" cy="3238910"/>
          </a:xfrm>
        </p:spPr>
        <p:txBody>
          <a:bodyPr lIns="274320" tIns="182880" rIns="274320" bIns="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20" name="Content Placeholder 2">
            <a:extLst>
              <a:ext uri="{FF2B5EF4-FFF2-40B4-BE49-F238E27FC236}">
                <a16:creationId xmlns:a16="http://schemas.microsoft.com/office/drawing/2014/main" id="{2B196433-397C-4024-BB40-8EDB069782B6}"/>
              </a:ext>
            </a:extLst>
          </p:cNvPr>
          <p:cNvSpPr>
            <a:spLocks noGrp="1"/>
          </p:cNvSpPr>
          <p:nvPr>
            <p:ph idx="1"/>
          </p:nvPr>
        </p:nvSpPr>
        <p:spPr>
          <a:xfrm>
            <a:off x="5267324" y="457201"/>
            <a:ext cx="6088063" cy="5403850"/>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6243225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9DC30695-97E1-4601-8C7B-961D69628644}"/>
              </a:ext>
            </a:extLst>
          </p:cNvPr>
          <p:cNvSpPr/>
          <p:nvPr userDrawn="1"/>
        </p:nvSpPr>
        <p:spPr>
          <a:xfrm>
            <a:off x="838200" y="2385066"/>
            <a:ext cx="3749040" cy="4472933"/>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Date Placeholder 2">
            <a:extLst>
              <a:ext uri="{FF2B5EF4-FFF2-40B4-BE49-F238E27FC236}">
                <a16:creationId xmlns:a16="http://schemas.microsoft.com/office/drawing/2014/main" id="{221790C1-778D-449B-9C8D-C9FC1B327D01}"/>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FFFF8FD5-F70C-4F63-B90E-47DD23FC01C3}"/>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B0E5E539-C700-4989-957A-EA3BAAC4B6C9}"/>
              </a:ext>
            </a:extLst>
          </p:cNvPr>
          <p:cNvSpPr>
            <a:spLocks noGrp="1"/>
          </p:cNvSpPr>
          <p:nvPr>
            <p:ph type="sldNum" sz="quarter" idx="12"/>
          </p:nvPr>
        </p:nvSpPr>
        <p:spPr/>
        <p:txBody>
          <a:bodyPr/>
          <a:lstStyle/>
          <a:p>
            <a:fld id="{D9BB3731-526F-4638-85F8-715D717FFC12}" type="slidenum">
              <a:rPr lang="en-US" noProof="0" smtClean="0"/>
              <a:pPr/>
              <a:t>‹#›</a:t>
            </a:fld>
            <a:endParaRPr lang="en-US" noProof="0" dirty="0"/>
          </a:p>
        </p:txBody>
      </p:sp>
      <p:sp>
        <p:nvSpPr>
          <p:cNvPr id="6" name="Rectangle 5">
            <a:extLst>
              <a:ext uri="{FF2B5EF4-FFF2-40B4-BE49-F238E27FC236}">
                <a16:creationId xmlns:a16="http://schemas.microsoft.com/office/drawing/2014/main" id="{D69B2652-8511-4839-BEE4-52E3C2B884D9}"/>
              </a:ext>
            </a:extLst>
          </p:cNvPr>
          <p:cNvSpPr/>
          <p:nvPr userDrawn="1"/>
        </p:nvSpPr>
        <p:spPr>
          <a:xfrm>
            <a:off x="11352213" y="6246908"/>
            <a:ext cx="839787"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1" descr="Rectangle shape">
            <a:extLst>
              <a:ext uri="{FF2B5EF4-FFF2-40B4-BE49-F238E27FC236}">
                <a16:creationId xmlns:a16="http://schemas.microsoft.com/office/drawing/2014/main" id="{5E384AC3-A3B2-41AF-859D-A91319695A80}"/>
              </a:ext>
            </a:extLst>
          </p:cNvPr>
          <p:cNvSpPr/>
          <p:nvPr userDrawn="1"/>
        </p:nvSpPr>
        <p:spPr>
          <a:xfrm>
            <a:off x="-1" y="2055503"/>
            <a:ext cx="4937760"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Title 1">
            <a:extLst>
              <a:ext uri="{FF2B5EF4-FFF2-40B4-BE49-F238E27FC236}">
                <a16:creationId xmlns:a16="http://schemas.microsoft.com/office/drawing/2014/main" id="{5E2F7F93-6771-4952-8C83-385E2DEE1C38}"/>
              </a:ext>
            </a:extLst>
          </p:cNvPr>
          <p:cNvSpPr>
            <a:spLocks noGrp="1"/>
          </p:cNvSpPr>
          <p:nvPr>
            <p:ph type="title"/>
          </p:nvPr>
        </p:nvSpPr>
        <p:spPr>
          <a:xfrm>
            <a:off x="838200" y="457200"/>
            <a:ext cx="3749040" cy="1469907"/>
          </a:xfrm>
        </p:spPr>
        <p:txBody>
          <a:bodyPr lIns="274320" tIns="182880" rIns="274320" bIns="0" anchor="b"/>
          <a:lstStyle>
            <a:lvl1pPr>
              <a:defRPr sz="3200"/>
            </a:lvl1pPr>
          </a:lstStyle>
          <a:p>
            <a:r>
              <a:rPr lang="en-US" noProof="0"/>
              <a:t>Click to edit Master title style</a:t>
            </a:r>
          </a:p>
        </p:txBody>
      </p:sp>
      <p:sp>
        <p:nvSpPr>
          <p:cNvPr id="19" name="Text Placeholder 3">
            <a:extLst>
              <a:ext uri="{FF2B5EF4-FFF2-40B4-BE49-F238E27FC236}">
                <a16:creationId xmlns:a16="http://schemas.microsoft.com/office/drawing/2014/main" id="{140FF75E-8631-494C-BBBF-7C46D8735D77}"/>
              </a:ext>
            </a:extLst>
          </p:cNvPr>
          <p:cNvSpPr>
            <a:spLocks noGrp="1"/>
          </p:cNvSpPr>
          <p:nvPr>
            <p:ph type="body" sz="half" idx="2"/>
          </p:nvPr>
        </p:nvSpPr>
        <p:spPr>
          <a:xfrm>
            <a:off x="838200" y="2630078"/>
            <a:ext cx="3749040" cy="3238910"/>
          </a:xfrm>
        </p:spPr>
        <p:txBody>
          <a:bodyPr lIns="274320" tIns="182880" rIns="274320" bIns="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11" name="Picture Placeholder 2">
            <a:extLst>
              <a:ext uri="{FF2B5EF4-FFF2-40B4-BE49-F238E27FC236}">
                <a16:creationId xmlns:a16="http://schemas.microsoft.com/office/drawing/2014/main" id="{7644D3B2-87EE-4E9C-BEEE-DBEAEB852D59}"/>
              </a:ext>
            </a:extLst>
          </p:cNvPr>
          <p:cNvSpPr>
            <a:spLocks noGrp="1"/>
          </p:cNvSpPr>
          <p:nvPr>
            <p:ph type="pic" idx="1"/>
          </p:nvPr>
        </p:nvSpPr>
        <p:spPr>
          <a:xfrm>
            <a:off x="5267324" y="457201"/>
            <a:ext cx="6088063"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Tree>
    <p:extLst>
      <p:ext uri="{BB962C8B-B14F-4D97-AF65-F5344CB8AC3E}">
        <p14:creationId xmlns:p14="http://schemas.microsoft.com/office/powerpoint/2010/main" val="169309399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Manual">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21790C1-778D-449B-9C8D-C9FC1B327D01}"/>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FFFF8FD5-F70C-4F63-B90E-47DD23FC01C3}"/>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B0E5E539-C700-4989-957A-EA3BAAC4B6C9}"/>
              </a:ext>
            </a:extLst>
          </p:cNvPr>
          <p:cNvSpPr>
            <a:spLocks noGrp="1"/>
          </p:cNvSpPr>
          <p:nvPr>
            <p:ph type="sldNum" sz="quarter" idx="12"/>
          </p:nvPr>
        </p:nvSpPr>
        <p:spPr/>
        <p:txBody>
          <a:bodyPr/>
          <a:lstStyle/>
          <a:p>
            <a:fld id="{D9BB3731-526F-4638-85F8-715D717FFC12}" type="slidenum">
              <a:rPr lang="en-US" noProof="0" smtClean="0"/>
              <a:pPr/>
              <a:t>‹#›</a:t>
            </a:fld>
            <a:endParaRPr lang="en-US" noProof="0" dirty="0"/>
          </a:p>
        </p:txBody>
      </p:sp>
      <p:sp>
        <p:nvSpPr>
          <p:cNvPr id="6" name="Rectangle 5">
            <a:extLst>
              <a:ext uri="{FF2B5EF4-FFF2-40B4-BE49-F238E27FC236}">
                <a16:creationId xmlns:a16="http://schemas.microsoft.com/office/drawing/2014/main" id="{D69B2652-8511-4839-BEE4-52E3C2B884D9}"/>
              </a:ext>
            </a:extLst>
          </p:cNvPr>
          <p:cNvSpPr/>
          <p:nvPr userDrawn="1"/>
        </p:nvSpPr>
        <p:spPr>
          <a:xfrm>
            <a:off x="11352213" y="6246908"/>
            <a:ext cx="839787"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Title 1">
            <a:extLst>
              <a:ext uri="{FF2B5EF4-FFF2-40B4-BE49-F238E27FC236}">
                <a16:creationId xmlns:a16="http://schemas.microsoft.com/office/drawing/2014/main" id="{58EFAFB9-41FD-471B-8C26-B5481B74C36E}"/>
              </a:ext>
            </a:extLst>
          </p:cNvPr>
          <p:cNvSpPr>
            <a:spLocks noGrp="1"/>
          </p:cNvSpPr>
          <p:nvPr>
            <p:ph type="title" hasCustomPrompt="1"/>
          </p:nvPr>
        </p:nvSpPr>
        <p:spPr>
          <a:xfrm>
            <a:off x="839789" y="707217"/>
            <a:ext cx="10512424" cy="606677"/>
          </a:xfrm>
        </p:spPr>
        <p:txBody>
          <a:bodyPr lIns="0" tIns="0" rIns="0" bIns="0" anchor="t" anchorCtr="0">
            <a:normAutofit/>
          </a:bodyPr>
          <a:lstStyle>
            <a:lvl1pPr marL="0" algn="l" defTabSz="914400" rtl="0" eaLnBrk="1" latinLnBrk="0" hangingPunct="1">
              <a:lnSpc>
                <a:spcPct val="90000"/>
              </a:lnSpc>
              <a:spcBef>
                <a:spcPct val="0"/>
              </a:spcBef>
              <a:buNone/>
              <a:defRPr lang="ru-RU" sz="3600" b="1" kern="1200" dirty="0">
                <a:solidFill>
                  <a:schemeClr val="tx1"/>
                </a:solidFill>
                <a:latin typeface="+mj-lt"/>
                <a:ea typeface="+mj-ea"/>
                <a:cs typeface="+mj-cs"/>
              </a:defRPr>
            </a:lvl1pPr>
          </a:lstStyle>
          <a:p>
            <a:r>
              <a:rPr lang="en-US" noProof="0"/>
              <a:t>CLICK TO EDIT</a:t>
            </a:r>
          </a:p>
        </p:txBody>
      </p:sp>
      <p:sp>
        <p:nvSpPr>
          <p:cNvPr id="21" name="Text Placeholder 3">
            <a:extLst>
              <a:ext uri="{FF2B5EF4-FFF2-40B4-BE49-F238E27FC236}">
                <a16:creationId xmlns:a16="http://schemas.microsoft.com/office/drawing/2014/main" id="{605A03A4-E79C-49C5-A546-FF8E2D42E9D2}"/>
              </a:ext>
            </a:extLst>
          </p:cNvPr>
          <p:cNvSpPr>
            <a:spLocks noGrp="1"/>
          </p:cNvSpPr>
          <p:nvPr>
            <p:ph type="body" sz="half" idx="2"/>
          </p:nvPr>
        </p:nvSpPr>
        <p:spPr>
          <a:xfrm>
            <a:off x="883319" y="3054194"/>
            <a:ext cx="1616512" cy="519503"/>
          </a:xfrm>
        </p:spPr>
        <p:txBody>
          <a:bodyPr lIns="0" tIns="0" rIns="91440" bIns="0" anchor="t" anchorCtr="0">
            <a:normAutofit/>
          </a:bodyPr>
          <a:lstStyle>
            <a:lvl1pPr marL="0" indent="0">
              <a:lnSpc>
                <a:spcPct val="100000"/>
              </a:lnSpc>
              <a:spcBef>
                <a:spcPts val="0"/>
              </a:spcBef>
              <a:buNone/>
              <a:defRPr lang="en-US" sz="1400" i="0"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22" name="Text Placeholder 3">
            <a:extLst>
              <a:ext uri="{FF2B5EF4-FFF2-40B4-BE49-F238E27FC236}">
                <a16:creationId xmlns:a16="http://schemas.microsoft.com/office/drawing/2014/main" id="{9EA27EF7-FC6B-496C-B737-B9219950367E}"/>
              </a:ext>
            </a:extLst>
          </p:cNvPr>
          <p:cNvSpPr>
            <a:spLocks noGrp="1"/>
          </p:cNvSpPr>
          <p:nvPr>
            <p:ph type="body" sz="half" idx="34" hasCustomPrompt="1"/>
          </p:nvPr>
        </p:nvSpPr>
        <p:spPr>
          <a:xfrm>
            <a:off x="1465609" y="2023413"/>
            <a:ext cx="2752023" cy="896112"/>
          </a:xfrm>
        </p:spPr>
        <p:txBody>
          <a:bodyPr lIns="0" rIns="0" bIns="0" anchor="ctr" anchorCtr="0">
            <a:normAutofit/>
          </a:bodyPr>
          <a:lstStyle>
            <a:lvl1pPr marL="0" indent="0">
              <a:spcBef>
                <a:spcPts val="0"/>
              </a:spcBef>
              <a:buNone/>
              <a:defRPr lang="en-US" sz="2000" b="1" kern="1200" dirty="0">
                <a:solidFill>
                  <a:schemeClr val="tx1"/>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Master text</a:t>
            </a:r>
            <a:br>
              <a:rPr lang="en-US" noProof="0"/>
            </a:br>
            <a:r>
              <a:rPr lang="en-US" noProof="0"/>
              <a:t>styles</a:t>
            </a:r>
          </a:p>
        </p:txBody>
      </p:sp>
      <p:sp>
        <p:nvSpPr>
          <p:cNvPr id="23" name="Text Placeholder 3">
            <a:extLst>
              <a:ext uri="{FF2B5EF4-FFF2-40B4-BE49-F238E27FC236}">
                <a16:creationId xmlns:a16="http://schemas.microsoft.com/office/drawing/2014/main" id="{6C0E2C30-6E91-49DE-B7A1-6E32A19EC81D}"/>
              </a:ext>
            </a:extLst>
          </p:cNvPr>
          <p:cNvSpPr>
            <a:spLocks noGrp="1"/>
          </p:cNvSpPr>
          <p:nvPr>
            <p:ph type="body" sz="half" idx="36"/>
          </p:nvPr>
        </p:nvSpPr>
        <p:spPr>
          <a:xfrm>
            <a:off x="2512629" y="3054194"/>
            <a:ext cx="1623978" cy="519503"/>
          </a:xfrm>
        </p:spPr>
        <p:txBody>
          <a:bodyPr lIns="0" tIns="0" rIns="91440" bIns="0" anchor="t" anchorCtr="0">
            <a:normAutofit/>
          </a:bodyPr>
          <a:lstStyle>
            <a:lvl1pPr marL="0" indent="0">
              <a:lnSpc>
                <a:spcPct val="100000"/>
              </a:lnSpc>
              <a:spcBef>
                <a:spcPts val="0"/>
              </a:spcBef>
              <a:buNone/>
              <a:defRPr lang="en-US" sz="1400" i="0"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en-US" noProof="0"/>
              <a:t>Click to edit Master text styles</a:t>
            </a:r>
          </a:p>
        </p:txBody>
      </p:sp>
      <p:sp>
        <p:nvSpPr>
          <p:cNvPr id="24" name="Picture Placeholder 12">
            <a:extLst>
              <a:ext uri="{FF2B5EF4-FFF2-40B4-BE49-F238E27FC236}">
                <a16:creationId xmlns:a16="http://schemas.microsoft.com/office/drawing/2014/main" id="{70BE5E73-C067-492F-BE30-5E3DADAD40EF}"/>
              </a:ext>
            </a:extLst>
          </p:cNvPr>
          <p:cNvSpPr>
            <a:spLocks noGrp="1"/>
          </p:cNvSpPr>
          <p:nvPr>
            <p:ph type="pic" sz="quarter" idx="37"/>
          </p:nvPr>
        </p:nvSpPr>
        <p:spPr>
          <a:xfrm>
            <a:off x="875852" y="3677189"/>
            <a:ext cx="1636776" cy="1618488"/>
          </a:xfrm>
        </p:spPr>
        <p:txBody>
          <a:bodyPr anchor="ctr" anchorCtr="0">
            <a:noAutofit/>
          </a:bodyPr>
          <a:lstStyle>
            <a:lvl1pPr marL="0" indent="0" algn="ctr">
              <a:buNone/>
              <a:defRPr sz="1400">
                <a:solidFill>
                  <a:schemeClr val="tx1"/>
                </a:solidFill>
              </a:defRPr>
            </a:lvl1pPr>
          </a:lstStyle>
          <a:p>
            <a:r>
              <a:rPr lang="en-US" noProof="0"/>
              <a:t>Click icon to add picture</a:t>
            </a:r>
            <a:endParaRPr lang="en-US" noProof="0" dirty="0"/>
          </a:p>
        </p:txBody>
      </p:sp>
      <p:sp>
        <p:nvSpPr>
          <p:cNvPr id="25" name="Picture Placeholder 12">
            <a:extLst>
              <a:ext uri="{FF2B5EF4-FFF2-40B4-BE49-F238E27FC236}">
                <a16:creationId xmlns:a16="http://schemas.microsoft.com/office/drawing/2014/main" id="{36A9B448-4FDC-41F7-941E-5BF5A129057A}"/>
              </a:ext>
            </a:extLst>
          </p:cNvPr>
          <p:cNvSpPr>
            <a:spLocks noGrp="1"/>
          </p:cNvSpPr>
          <p:nvPr>
            <p:ph type="pic" sz="quarter" idx="38"/>
          </p:nvPr>
        </p:nvSpPr>
        <p:spPr>
          <a:xfrm>
            <a:off x="2499831" y="3677189"/>
            <a:ext cx="1636776" cy="1618488"/>
          </a:xfrm>
        </p:spPr>
        <p:txBody>
          <a:bodyPr anchor="ctr" anchorCtr="0">
            <a:noAutofit/>
          </a:bodyPr>
          <a:lstStyle>
            <a:lvl1pPr marL="0" indent="0" algn="ctr">
              <a:buNone/>
              <a:defRPr sz="1400">
                <a:solidFill>
                  <a:schemeClr val="tx1"/>
                </a:solidFill>
              </a:defRPr>
            </a:lvl1pPr>
          </a:lstStyle>
          <a:p>
            <a:r>
              <a:rPr lang="en-US" noProof="0"/>
              <a:t>Click icon to add picture</a:t>
            </a:r>
            <a:endParaRPr lang="en-US" noProof="0" dirty="0"/>
          </a:p>
        </p:txBody>
      </p:sp>
      <p:sp>
        <p:nvSpPr>
          <p:cNvPr id="26" name="Text Placeholder 3">
            <a:extLst>
              <a:ext uri="{FF2B5EF4-FFF2-40B4-BE49-F238E27FC236}">
                <a16:creationId xmlns:a16="http://schemas.microsoft.com/office/drawing/2014/main" id="{90B3A413-8776-4B3B-931F-C132DAB3A425}"/>
              </a:ext>
            </a:extLst>
          </p:cNvPr>
          <p:cNvSpPr>
            <a:spLocks noGrp="1"/>
          </p:cNvSpPr>
          <p:nvPr>
            <p:ph type="body" sz="half" idx="39"/>
          </p:nvPr>
        </p:nvSpPr>
        <p:spPr>
          <a:xfrm>
            <a:off x="4912823" y="3054194"/>
            <a:ext cx="2113508" cy="519503"/>
          </a:xfrm>
        </p:spPr>
        <p:txBody>
          <a:bodyPr lIns="0" tIns="0" rIns="0" bIns="0" anchor="t" anchorCtr="0">
            <a:normAutofit/>
          </a:bodyPr>
          <a:lstStyle>
            <a:lvl1pPr marL="0" indent="0">
              <a:lnSpc>
                <a:spcPct val="100000"/>
              </a:lnSpc>
              <a:spcBef>
                <a:spcPts val="0"/>
              </a:spcBef>
              <a:buNone/>
              <a:defRPr lang="en-US" sz="1400" i="0" kern="120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en-US" noProof="0"/>
              <a:t>Click to edit Master text styles</a:t>
            </a:r>
          </a:p>
        </p:txBody>
      </p:sp>
      <p:sp>
        <p:nvSpPr>
          <p:cNvPr id="27" name="Text Placeholder 3">
            <a:extLst>
              <a:ext uri="{FF2B5EF4-FFF2-40B4-BE49-F238E27FC236}">
                <a16:creationId xmlns:a16="http://schemas.microsoft.com/office/drawing/2014/main" id="{BAD0CCD5-B712-4DB2-BFE3-4D3461B29F6D}"/>
              </a:ext>
            </a:extLst>
          </p:cNvPr>
          <p:cNvSpPr>
            <a:spLocks noGrp="1"/>
          </p:cNvSpPr>
          <p:nvPr>
            <p:ph type="body" sz="half" idx="40" hasCustomPrompt="1"/>
          </p:nvPr>
        </p:nvSpPr>
        <p:spPr>
          <a:xfrm>
            <a:off x="5575353" y="2023413"/>
            <a:ext cx="1622417" cy="896112"/>
          </a:xfrm>
        </p:spPr>
        <p:txBody>
          <a:bodyPr lIns="0" rIns="0" bIns="0" anchor="ctr" anchorCtr="0">
            <a:normAutofit/>
          </a:bodyPr>
          <a:lstStyle>
            <a:lvl1pPr marL="0" indent="0">
              <a:spcBef>
                <a:spcPts val="0"/>
              </a:spcBef>
              <a:buNone/>
              <a:defRPr lang="en-US" sz="2000" b="1" kern="1200" dirty="0">
                <a:solidFill>
                  <a:schemeClr val="tx1"/>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Master text</a:t>
            </a:r>
            <a:br>
              <a:rPr lang="en-US" noProof="0"/>
            </a:br>
            <a:r>
              <a:rPr lang="en-US" noProof="0"/>
              <a:t>styles</a:t>
            </a:r>
          </a:p>
        </p:txBody>
      </p:sp>
      <p:sp>
        <p:nvSpPr>
          <p:cNvPr id="28" name="Picture Placeholder 12">
            <a:extLst>
              <a:ext uri="{FF2B5EF4-FFF2-40B4-BE49-F238E27FC236}">
                <a16:creationId xmlns:a16="http://schemas.microsoft.com/office/drawing/2014/main" id="{64125935-B0D3-4ABD-9BBA-A60E46D2C55C}"/>
              </a:ext>
            </a:extLst>
          </p:cNvPr>
          <p:cNvSpPr>
            <a:spLocks noGrp="1"/>
          </p:cNvSpPr>
          <p:nvPr>
            <p:ph type="pic" sz="quarter" idx="43"/>
          </p:nvPr>
        </p:nvSpPr>
        <p:spPr>
          <a:xfrm>
            <a:off x="4912823" y="3677189"/>
            <a:ext cx="2048256" cy="896112"/>
          </a:xfrm>
        </p:spPr>
        <p:txBody>
          <a:bodyPr anchor="ctr" anchorCtr="0">
            <a:noAutofit/>
          </a:bodyPr>
          <a:lstStyle>
            <a:lvl1pPr marL="0" indent="0" algn="ctr">
              <a:buNone/>
              <a:defRPr sz="1400">
                <a:solidFill>
                  <a:schemeClr val="tx1"/>
                </a:solidFill>
              </a:defRPr>
            </a:lvl1pPr>
          </a:lstStyle>
          <a:p>
            <a:r>
              <a:rPr lang="en-US" noProof="0"/>
              <a:t>Click icon to add picture</a:t>
            </a:r>
            <a:endParaRPr lang="en-US" noProof="0" dirty="0"/>
          </a:p>
        </p:txBody>
      </p:sp>
      <p:sp>
        <p:nvSpPr>
          <p:cNvPr id="29" name="Text Placeholder 3">
            <a:extLst>
              <a:ext uri="{FF2B5EF4-FFF2-40B4-BE49-F238E27FC236}">
                <a16:creationId xmlns:a16="http://schemas.microsoft.com/office/drawing/2014/main" id="{47D3BA4D-FA26-44C8-B927-E42CC8E67B79}"/>
              </a:ext>
            </a:extLst>
          </p:cNvPr>
          <p:cNvSpPr>
            <a:spLocks noGrp="1"/>
          </p:cNvSpPr>
          <p:nvPr>
            <p:ph type="body" sz="half" idx="45"/>
          </p:nvPr>
        </p:nvSpPr>
        <p:spPr>
          <a:xfrm>
            <a:off x="7873425" y="3054194"/>
            <a:ext cx="2197044" cy="519503"/>
          </a:xfrm>
        </p:spPr>
        <p:txBody>
          <a:bodyPr lIns="0" tIns="0" rIns="0" bIns="0" anchor="t" anchorCtr="0">
            <a:normAutofit/>
          </a:bodyPr>
          <a:lstStyle>
            <a:lvl1pPr marL="0" indent="0">
              <a:lnSpc>
                <a:spcPct val="100000"/>
              </a:lnSpc>
              <a:spcBef>
                <a:spcPts val="0"/>
              </a:spcBef>
              <a:buNone/>
              <a:defRPr lang="en-US" sz="1400" i="0" kern="120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en-US" noProof="0"/>
              <a:t>Click to edit Master text styles</a:t>
            </a:r>
          </a:p>
        </p:txBody>
      </p:sp>
      <p:sp>
        <p:nvSpPr>
          <p:cNvPr id="30" name="Text Placeholder 3">
            <a:extLst>
              <a:ext uri="{FF2B5EF4-FFF2-40B4-BE49-F238E27FC236}">
                <a16:creationId xmlns:a16="http://schemas.microsoft.com/office/drawing/2014/main" id="{2D2A84D7-2523-470B-A3C0-0140355D4F68}"/>
              </a:ext>
            </a:extLst>
          </p:cNvPr>
          <p:cNvSpPr>
            <a:spLocks noGrp="1"/>
          </p:cNvSpPr>
          <p:nvPr>
            <p:ph type="body" sz="half" idx="46" hasCustomPrompt="1"/>
          </p:nvPr>
        </p:nvSpPr>
        <p:spPr>
          <a:xfrm>
            <a:off x="8535245" y="2023413"/>
            <a:ext cx="1622417" cy="896112"/>
          </a:xfrm>
        </p:spPr>
        <p:txBody>
          <a:bodyPr lIns="0" rIns="0" bIns="0" anchor="ctr" anchorCtr="0">
            <a:normAutofit/>
          </a:bodyPr>
          <a:lstStyle>
            <a:lvl1pPr marL="0" indent="0">
              <a:spcBef>
                <a:spcPts val="0"/>
              </a:spcBef>
              <a:buNone/>
              <a:defRPr lang="en-US" sz="2000" b="1" kern="1200" dirty="0">
                <a:solidFill>
                  <a:schemeClr val="tx1"/>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Master text</a:t>
            </a:r>
            <a:br>
              <a:rPr lang="en-US" noProof="0"/>
            </a:br>
            <a:r>
              <a:rPr lang="en-US" noProof="0"/>
              <a:t>styles</a:t>
            </a:r>
          </a:p>
        </p:txBody>
      </p:sp>
      <p:sp>
        <p:nvSpPr>
          <p:cNvPr id="32" name="Text Placeholder 3">
            <a:extLst>
              <a:ext uri="{FF2B5EF4-FFF2-40B4-BE49-F238E27FC236}">
                <a16:creationId xmlns:a16="http://schemas.microsoft.com/office/drawing/2014/main" id="{55D1A91B-BB99-4DC7-B8F5-55514B49A9D1}"/>
              </a:ext>
            </a:extLst>
          </p:cNvPr>
          <p:cNvSpPr>
            <a:spLocks noGrp="1"/>
          </p:cNvSpPr>
          <p:nvPr>
            <p:ph type="body" sz="half" idx="49"/>
          </p:nvPr>
        </p:nvSpPr>
        <p:spPr>
          <a:xfrm>
            <a:off x="7873424" y="4355259"/>
            <a:ext cx="2197044" cy="519503"/>
          </a:xfrm>
        </p:spPr>
        <p:txBody>
          <a:bodyPr lIns="0" tIns="0" rIns="0" bIns="0" anchor="t" anchorCtr="0">
            <a:normAutofit/>
          </a:bodyPr>
          <a:lstStyle>
            <a:lvl1pPr marL="0" indent="0">
              <a:lnSpc>
                <a:spcPct val="100000"/>
              </a:lnSpc>
              <a:spcBef>
                <a:spcPts val="0"/>
              </a:spcBef>
              <a:buNone/>
              <a:defRPr lang="en-US" sz="1400" i="0"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en-US" noProof="0"/>
              <a:t>Click to edit Master text styles</a:t>
            </a:r>
          </a:p>
        </p:txBody>
      </p:sp>
      <p:sp>
        <p:nvSpPr>
          <p:cNvPr id="33" name="Text Placeholder 3">
            <a:extLst>
              <a:ext uri="{FF2B5EF4-FFF2-40B4-BE49-F238E27FC236}">
                <a16:creationId xmlns:a16="http://schemas.microsoft.com/office/drawing/2014/main" id="{FFAB2C75-BBBF-4A4D-A633-7CEFFABAFE32}"/>
              </a:ext>
            </a:extLst>
          </p:cNvPr>
          <p:cNvSpPr>
            <a:spLocks noGrp="1"/>
          </p:cNvSpPr>
          <p:nvPr>
            <p:ph type="body" sz="half" idx="51"/>
          </p:nvPr>
        </p:nvSpPr>
        <p:spPr>
          <a:xfrm>
            <a:off x="4912823" y="4776173"/>
            <a:ext cx="2048256" cy="519503"/>
          </a:xfrm>
        </p:spPr>
        <p:txBody>
          <a:bodyPr lIns="0" tIns="0" rIns="0" bIns="0" anchor="t" anchorCtr="0">
            <a:normAutofit/>
          </a:bodyPr>
          <a:lstStyle>
            <a:lvl1pPr marL="0" indent="0">
              <a:lnSpc>
                <a:spcPct val="100000"/>
              </a:lnSpc>
              <a:spcBef>
                <a:spcPts val="0"/>
              </a:spcBef>
              <a:buNone/>
              <a:defRPr lang="en-US" sz="1400" i="0"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en-US" noProof="0"/>
              <a:t>Click to edit Master text styles</a:t>
            </a:r>
          </a:p>
        </p:txBody>
      </p:sp>
      <p:sp>
        <p:nvSpPr>
          <p:cNvPr id="34" name="Text Placeholder 7">
            <a:extLst>
              <a:ext uri="{FF2B5EF4-FFF2-40B4-BE49-F238E27FC236}">
                <a16:creationId xmlns:a16="http://schemas.microsoft.com/office/drawing/2014/main" id="{83CD3289-0FBC-4854-8EB2-ADD41F89CA4F}"/>
              </a:ext>
            </a:extLst>
          </p:cNvPr>
          <p:cNvSpPr>
            <a:spLocks noGrp="1"/>
          </p:cNvSpPr>
          <p:nvPr>
            <p:ph type="body" sz="quarter" idx="25" hasCustomPrompt="1"/>
          </p:nvPr>
        </p:nvSpPr>
        <p:spPr>
          <a:xfrm>
            <a:off x="823358" y="2023413"/>
            <a:ext cx="558402" cy="896112"/>
          </a:xfrm>
        </p:spPr>
        <p:txBody>
          <a:bodyPr lIns="0" tIns="0" rIns="0" bIns="0">
            <a:noAutofit/>
          </a:bodyPr>
          <a:lstStyle>
            <a:lvl1pPr marL="0" indent="0" algn="l">
              <a:buNone/>
              <a:defRPr sz="7000" b="1">
                <a:solidFill>
                  <a:schemeClr val="tx2"/>
                </a:solidFill>
                <a:latin typeface="+mj-lt"/>
                <a:ea typeface="Tahoma" panose="020B0604030504040204" pitchFamily="34" charset="0"/>
                <a:cs typeface="Tahoma" panose="020B0604030504040204" pitchFamily="34" charset="0"/>
              </a:defRPr>
            </a:lvl1pPr>
          </a:lstStyle>
          <a:p>
            <a:pPr lvl="0"/>
            <a:r>
              <a:rPr lang="en-US" noProof="0"/>
              <a:t>1</a:t>
            </a:r>
          </a:p>
        </p:txBody>
      </p:sp>
      <p:sp>
        <p:nvSpPr>
          <p:cNvPr id="36" name="Text Placeholder 7">
            <a:extLst>
              <a:ext uri="{FF2B5EF4-FFF2-40B4-BE49-F238E27FC236}">
                <a16:creationId xmlns:a16="http://schemas.microsoft.com/office/drawing/2014/main" id="{2F18CD59-6602-4DEC-9B12-412E6BAF9283}"/>
              </a:ext>
            </a:extLst>
          </p:cNvPr>
          <p:cNvSpPr>
            <a:spLocks noGrp="1"/>
          </p:cNvSpPr>
          <p:nvPr>
            <p:ph type="body" sz="quarter" idx="52" hasCustomPrompt="1"/>
          </p:nvPr>
        </p:nvSpPr>
        <p:spPr>
          <a:xfrm>
            <a:off x="4912823" y="2023413"/>
            <a:ext cx="558402" cy="896112"/>
          </a:xfrm>
        </p:spPr>
        <p:txBody>
          <a:bodyPr lIns="0" tIns="0" rIns="0" bIns="0">
            <a:noAutofit/>
          </a:bodyPr>
          <a:lstStyle>
            <a:lvl1pPr marL="0" indent="0" algn="l">
              <a:buNone/>
              <a:defRPr sz="7000" b="1">
                <a:solidFill>
                  <a:schemeClr val="tx2"/>
                </a:solidFill>
                <a:latin typeface="+mj-lt"/>
                <a:ea typeface="Tahoma" panose="020B0604030504040204" pitchFamily="34" charset="0"/>
                <a:cs typeface="Tahoma" panose="020B0604030504040204" pitchFamily="34" charset="0"/>
              </a:defRPr>
            </a:lvl1pPr>
          </a:lstStyle>
          <a:p>
            <a:pPr lvl="0"/>
            <a:r>
              <a:rPr lang="en-US" noProof="0"/>
              <a:t>1</a:t>
            </a:r>
          </a:p>
        </p:txBody>
      </p:sp>
      <p:sp>
        <p:nvSpPr>
          <p:cNvPr id="37" name="Text Placeholder 7">
            <a:extLst>
              <a:ext uri="{FF2B5EF4-FFF2-40B4-BE49-F238E27FC236}">
                <a16:creationId xmlns:a16="http://schemas.microsoft.com/office/drawing/2014/main" id="{88B09568-0B94-4B51-BE65-A72C65C3D7DA}"/>
              </a:ext>
            </a:extLst>
          </p:cNvPr>
          <p:cNvSpPr>
            <a:spLocks noGrp="1"/>
          </p:cNvSpPr>
          <p:nvPr>
            <p:ph type="body" sz="quarter" idx="53" hasCustomPrompt="1"/>
          </p:nvPr>
        </p:nvSpPr>
        <p:spPr>
          <a:xfrm>
            <a:off x="7873424" y="2023413"/>
            <a:ext cx="558402" cy="896112"/>
          </a:xfrm>
        </p:spPr>
        <p:txBody>
          <a:bodyPr lIns="0" tIns="0" rIns="0" bIns="0">
            <a:noAutofit/>
          </a:bodyPr>
          <a:lstStyle>
            <a:lvl1pPr marL="0" indent="0" algn="l">
              <a:buNone/>
              <a:defRPr sz="7000" b="1">
                <a:solidFill>
                  <a:schemeClr val="tx2"/>
                </a:solidFill>
                <a:latin typeface="+mj-lt"/>
                <a:ea typeface="Tahoma" panose="020B0604030504040204" pitchFamily="34" charset="0"/>
                <a:cs typeface="Tahoma" panose="020B0604030504040204" pitchFamily="34" charset="0"/>
              </a:defRPr>
            </a:lvl1pPr>
          </a:lstStyle>
          <a:p>
            <a:pPr lvl="0"/>
            <a:r>
              <a:rPr lang="en-US" noProof="0"/>
              <a:t>1</a:t>
            </a:r>
          </a:p>
        </p:txBody>
      </p:sp>
      <p:sp>
        <p:nvSpPr>
          <p:cNvPr id="39" name="Picture Placeholder 13">
            <a:extLst>
              <a:ext uri="{FF2B5EF4-FFF2-40B4-BE49-F238E27FC236}">
                <a16:creationId xmlns:a16="http://schemas.microsoft.com/office/drawing/2014/main" id="{E930664F-8C64-4436-9DD1-1ECED305C6E1}"/>
              </a:ext>
            </a:extLst>
          </p:cNvPr>
          <p:cNvSpPr>
            <a:spLocks noGrp="1"/>
          </p:cNvSpPr>
          <p:nvPr>
            <p:ph type="pic" sz="quarter" idx="16"/>
          </p:nvPr>
        </p:nvSpPr>
        <p:spPr>
          <a:xfrm>
            <a:off x="7873424" y="3677189"/>
            <a:ext cx="2331720" cy="539496"/>
          </a:xfrm>
          <a:ln>
            <a:solidFill>
              <a:srgbClr val="000000">
                <a:alpha val="30196"/>
              </a:srgbClr>
            </a:solidFill>
          </a:ln>
        </p:spPr>
        <p:txBody>
          <a:bodyPr anchor="ctr" anchorCtr="0">
            <a:noAutofit/>
          </a:bodyPr>
          <a:lstStyle>
            <a:lvl1pPr marL="0" indent="0" algn="ctr">
              <a:buNone/>
              <a:defRPr sz="1400">
                <a:solidFill>
                  <a:schemeClr val="tx1"/>
                </a:solidFill>
              </a:defRPr>
            </a:lvl1pPr>
          </a:lstStyle>
          <a:p>
            <a:r>
              <a:rPr lang="en-US" noProof="0"/>
              <a:t>Click icon to add picture</a:t>
            </a:r>
            <a:endParaRPr lang="en-US" noProof="0" dirty="0"/>
          </a:p>
        </p:txBody>
      </p:sp>
      <p:sp>
        <p:nvSpPr>
          <p:cNvPr id="40" name="Text Placeholder 3">
            <a:extLst>
              <a:ext uri="{FF2B5EF4-FFF2-40B4-BE49-F238E27FC236}">
                <a16:creationId xmlns:a16="http://schemas.microsoft.com/office/drawing/2014/main" id="{315834F5-9ACD-4898-B96E-8C732881FF01}"/>
              </a:ext>
            </a:extLst>
          </p:cNvPr>
          <p:cNvSpPr>
            <a:spLocks noGrp="1"/>
          </p:cNvSpPr>
          <p:nvPr>
            <p:ph type="body" sz="half" idx="50"/>
          </p:nvPr>
        </p:nvSpPr>
        <p:spPr>
          <a:xfrm>
            <a:off x="2359124" y="5706529"/>
            <a:ext cx="8993089" cy="365122"/>
          </a:xfrm>
        </p:spPr>
        <p:txBody>
          <a:bodyPr lIns="0" tIns="0" rIns="0" bIns="0" anchor="t" anchorCtr="0">
            <a:normAutofit/>
          </a:bodyPr>
          <a:lstStyle>
            <a:lvl1pPr marL="0" indent="0" algn="r">
              <a:lnSpc>
                <a:spcPct val="100000"/>
              </a:lnSpc>
              <a:spcBef>
                <a:spcPts val="0"/>
              </a:spcBef>
              <a:buNone/>
              <a:defRPr lang="en-US" sz="1200" i="1"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Tree>
    <p:extLst>
      <p:ext uri="{BB962C8B-B14F-4D97-AF65-F5344CB8AC3E}">
        <p14:creationId xmlns:p14="http://schemas.microsoft.com/office/powerpoint/2010/main" val="16868918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Right Picture  and Content Layout">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21790C1-778D-449B-9C8D-C9FC1B327D01}"/>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FFFF8FD5-F70C-4F63-B90E-47DD23FC01C3}"/>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B0E5E539-C700-4989-957A-EA3BAAC4B6C9}"/>
              </a:ext>
            </a:extLst>
          </p:cNvPr>
          <p:cNvSpPr>
            <a:spLocks noGrp="1"/>
          </p:cNvSpPr>
          <p:nvPr>
            <p:ph type="sldNum" sz="quarter" idx="12"/>
          </p:nvPr>
        </p:nvSpPr>
        <p:spPr/>
        <p:txBody>
          <a:bodyPr/>
          <a:lstStyle/>
          <a:p>
            <a:fld id="{D9BB3731-526F-4638-85F8-715D717FFC12}" type="slidenum">
              <a:rPr lang="en-US" noProof="0" smtClean="0"/>
              <a:pPr/>
              <a:t>‹#›</a:t>
            </a:fld>
            <a:endParaRPr lang="en-US" noProof="0" dirty="0"/>
          </a:p>
        </p:txBody>
      </p:sp>
      <p:sp>
        <p:nvSpPr>
          <p:cNvPr id="6" name="Rectangle 5">
            <a:extLst>
              <a:ext uri="{FF2B5EF4-FFF2-40B4-BE49-F238E27FC236}">
                <a16:creationId xmlns:a16="http://schemas.microsoft.com/office/drawing/2014/main" id="{D69B2652-8511-4839-BEE4-52E3C2B884D9}"/>
              </a:ext>
            </a:extLst>
          </p:cNvPr>
          <p:cNvSpPr/>
          <p:nvPr userDrawn="1"/>
        </p:nvSpPr>
        <p:spPr>
          <a:xfrm>
            <a:off x="11352213" y="6246908"/>
            <a:ext cx="839787"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Text Placeholder 2">
            <a:extLst>
              <a:ext uri="{FF2B5EF4-FFF2-40B4-BE49-F238E27FC236}">
                <a16:creationId xmlns:a16="http://schemas.microsoft.com/office/drawing/2014/main" id="{F947FF51-80C5-433A-A515-4334E29588D0}"/>
              </a:ext>
            </a:extLst>
          </p:cNvPr>
          <p:cNvSpPr>
            <a:spLocks noGrp="1"/>
          </p:cNvSpPr>
          <p:nvPr>
            <p:ph type="body" idx="1"/>
          </p:nvPr>
        </p:nvSpPr>
        <p:spPr>
          <a:xfrm>
            <a:off x="862258" y="3095993"/>
            <a:ext cx="5242160" cy="539496"/>
          </a:xfrm>
        </p:spPr>
        <p:txBody>
          <a:bodyPr lIns="0" tIns="0" rIns="0" bIns="0" anchor="b">
            <a:normAutofit/>
          </a:bodyPr>
          <a:lstStyle>
            <a:lvl1pPr marL="0" indent="0">
              <a:buNone/>
              <a:defRPr sz="1800" b="1" i="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0" name="Text Placeholder 2">
            <a:extLst>
              <a:ext uri="{FF2B5EF4-FFF2-40B4-BE49-F238E27FC236}">
                <a16:creationId xmlns:a16="http://schemas.microsoft.com/office/drawing/2014/main" id="{1F5FB13D-D6DC-4762-A443-A1E33781FA69}"/>
              </a:ext>
            </a:extLst>
          </p:cNvPr>
          <p:cNvSpPr>
            <a:spLocks noGrp="1"/>
          </p:cNvSpPr>
          <p:nvPr>
            <p:ph type="body" idx="13"/>
          </p:nvPr>
        </p:nvSpPr>
        <p:spPr>
          <a:xfrm>
            <a:off x="862258" y="3828000"/>
            <a:ext cx="5233742" cy="2175392"/>
          </a:xfrm>
        </p:spPr>
        <p:txBody>
          <a:bodyPr lIns="0" tIns="0" rIns="0" bIns="0" anchor="t" anchorCtr="0">
            <a:normAutofit/>
          </a:bodyPr>
          <a:lstStyle>
            <a:lvl1pPr marL="216000" indent="-216000">
              <a:spcBef>
                <a:spcPts val="600"/>
              </a:spcBef>
              <a:buClr>
                <a:schemeClr val="bg2"/>
              </a:buClr>
              <a:buFont typeface="Wingdings" panose="05000000000000000000" pitchFamily="2" charset="2"/>
              <a:buChar char="§"/>
              <a:defRPr sz="1400" b="0" i="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1" name="Title 1">
            <a:extLst>
              <a:ext uri="{FF2B5EF4-FFF2-40B4-BE49-F238E27FC236}">
                <a16:creationId xmlns:a16="http://schemas.microsoft.com/office/drawing/2014/main" id="{58EFAFB9-41FD-471B-8C26-B5481B74C36E}"/>
              </a:ext>
            </a:extLst>
          </p:cNvPr>
          <p:cNvSpPr>
            <a:spLocks noGrp="1"/>
          </p:cNvSpPr>
          <p:nvPr>
            <p:ph type="title" hasCustomPrompt="1"/>
          </p:nvPr>
        </p:nvSpPr>
        <p:spPr>
          <a:xfrm>
            <a:off x="838200" y="1391821"/>
            <a:ext cx="5262327" cy="1325563"/>
          </a:xfrm>
        </p:spPr>
        <p:txBody>
          <a:bodyPr lIns="0" tIns="0" rIns="0" bIns="0" anchor="b" anchorCtr="0">
            <a:normAutofit/>
          </a:bodyPr>
          <a:lstStyle>
            <a:lvl1pPr marL="0" algn="l" defTabSz="914400" rtl="0" eaLnBrk="1" latinLnBrk="0" hangingPunct="1">
              <a:lnSpc>
                <a:spcPct val="90000"/>
              </a:lnSpc>
              <a:spcBef>
                <a:spcPct val="0"/>
              </a:spcBef>
              <a:buNone/>
              <a:defRPr lang="ru-RU" sz="3600" b="1" kern="1200" dirty="0">
                <a:solidFill>
                  <a:schemeClr val="tx1"/>
                </a:solidFill>
                <a:latin typeface="+mj-lt"/>
                <a:ea typeface="+mj-ea"/>
                <a:cs typeface="+mj-cs"/>
              </a:defRPr>
            </a:lvl1pPr>
          </a:lstStyle>
          <a:p>
            <a:r>
              <a:rPr lang="en-US" noProof="0"/>
              <a:t>CLICK TO EDIT MASTER TITLE</a:t>
            </a:r>
          </a:p>
        </p:txBody>
      </p:sp>
      <p:sp>
        <p:nvSpPr>
          <p:cNvPr id="12" name="Picture Placeholder 13">
            <a:extLst>
              <a:ext uri="{FF2B5EF4-FFF2-40B4-BE49-F238E27FC236}">
                <a16:creationId xmlns:a16="http://schemas.microsoft.com/office/drawing/2014/main" id="{EE15F6C3-281B-4328-BDB8-4C898228A1B0}"/>
              </a:ext>
            </a:extLst>
          </p:cNvPr>
          <p:cNvSpPr>
            <a:spLocks noGrp="1"/>
          </p:cNvSpPr>
          <p:nvPr>
            <p:ph type="pic" sz="quarter" idx="16"/>
          </p:nvPr>
        </p:nvSpPr>
        <p:spPr>
          <a:xfrm>
            <a:off x="839788" y="774398"/>
            <a:ext cx="2331720" cy="539496"/>
          </a:xfrm>
          <a:ln>
            <a:noFill/>
          </a:ln>
        </p:spPr>
        <p:txBody>
          <a:bodyPr anchor="ctr" anchorCtr="0">
            <a:noAutofit/>
          </a:bodyPr>
          <a:lstStyle>
            <a:lvl1pPr marL="0" indent="0" algn="ctr">
              <a:buNone/>
              <a:defRPr sz="1400">
                <a:solidFill>
                  <a:schemeClr val="tx1"/>
                </a:solidFill>
              </a:defRPr>
            </a:lvl1pPr>
          </a:lstStyle>
          <a:p>
            <a:r>
              <a:rPr lang="en-US" noProof="0"/>
              <a:t>Click icon to add picture</a:t>
            </a:r>
            <a:endParaRPr lang="en-US" noProof="0" dirty="0"/>
          </a:p>
        </p:txBody>
      </p:sp>
      <p:sp>
        <p:nvSpPr>
          <p:cNvPr id="13" name="Picture Placeholder 7">
            <a:extLst>
              <a:ext uri="{FF2B5EF4-FFF2-40B4-BE49-F238E27FC236}">
                <a16:creationId xmlns:a16="http://schemas.microsoft.com/office/drawing/2014/main" id="{BDF13B40-70E6-4C5A-858B-DC39631DE0F6}"/>
              </a:ext>
            </a:extLst>
          </p:cNvPr>
          <p:cNvSpPr>
            <a:spLocks noGrp="1"/>
          </p:cNvSpPr>
          <p:nvPr>
            <p:ph type="pic" sz="quarter" idx="17"/>
          </p:nvPr>
        </p:nvSpPr>
        <p:spPr>
          <a:xfrm>
            <a:off x="6959600" y="0"/>
            <a:ext cx="4370388" cy="6057900"/>
          </a:xfrm>
        </p:spPr>
        <p:txBody>
          <a:bodyPr tIns="756000" rIns="72000" anchor="ctr" anchorCtr="0">
            <a:normAutofit/>
          </a:bodyPr>
          <a:lstStyle>
            <a:lvl1pPr marL="0" indent="0" algn="ctr">
              <a:buNone/>
              <a:defRPr sz="1800"/>
            </a:lvl1pPr>
          </a:lstStyle>
          <a:p>
            <a:r>
              <a:rPr lang="en-US" noProof="0"/>
              <a:t>Click icon to add picture</a:t>
            </a:r>
            <a:endParaRPr lang="en-US" noProof="0" dirty="0"/>
          </a:p>
        </p:txBody>
      </p:sp>
      <p:sp>
        <p:nvSpPr>
          <p:cNvPr id="14" name="Rectangle 9" descr="Rectangle shape">
            <a:extLst>
              <a:ext uri="{FF2B5EF4-FFF2-40B4-BE49-F238E27FC236}">
                <a16:creationId xmlns:a16="http://schemas.microsoft.com/office/drawing/2014/main" id="{A7050B34-5735-49CB-A564-B50456B9E4D8}"/>
              </a:ext>
            </a:extLst>
          </p:cNvPr>
          <p:cNvSpPr/>
          <p:nvPr userDrawn="1"/>
        </p:nvSpPr>
        <p:spPr>
          <a:xfrm>
            <a:off x="0" y="2816577"/>
            <a:ext cx="3064476"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7555444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and Left Picture Layout">
    <p:spTree>
      <p:nvGrpSpPr>
        <p:cNvPr id="1" name=""/>
        <p:cNvGrpSpPr/>
        <p:nvPr/>
      </p:nvGrpSpPr>
      <p:grpSpPr>
        <a:xfrm>
          <a:off x="0" y="0"/>
          <a:ext cx="0" cy="0"/>
          <a:chOff x="0" y="0"/>
          <a:chExt cx="0" cy="0"/>
        </a:xfrm>
      </p:grpSpPr>
      <p:sp>
        <p:nvSpPr>
          <p:cNvPr id="10" name="Rectangle 18" descr="Rectangle shape">
            <a:extLst>
              <a:ext uri="{FF2B5EF4-FFF2-40B4-BE49-F238E27FC236}">
                <a16:creationId xmlns:a16="http://schemas.microsoft.com/office/drawing/2014/main" id="{D2154103-FC4F-4381-B8F8-EBD2FE883B77}"/>
              </a:ext>
            </a:extLst>
          </p:cNvPr>
          <p:cNvSpPr/>
          <p:nvPr userDrawn="1"/>
        </p:nvSpPr>
        <p:spPr>
          <a:xfrm>
            <a:off x="-1" y="2816577"/>
            <a:ext cx="8523346"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Date Placeholder 2">
            <a:extLst>
              <a:ext uri="{FF2B5EF4-FFF2-40B4-BE49-F238E27FC236}">
                <a16:creationId xmlns:a16="http://schemas.microsoft.com/office/drawing/2014/main" id="{221790C1-778D-449B-9C8D-C9FC1B327D01}"/>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FFFF8FD5-F70C-4F63-B90E-47DD23FC01C3}"/>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B0E5E539-C700-4989-957A-EA3BAAC4B6C9}"/>
              </a:ext>
            </a:extLst>
          </p:cNvPr>
          <p:cNvSpPr>
            <a:spLocks noGrp="1"/>
          </p:cNvSpPr>
          <p:nvPr>
            <p:ph type="sldNum" sz="quarter" idx="12"/>
          </p:nvPr>
        </p:nvSpPr>
        <p:spPr/>
        <p:txBody>
          <a:bodyPr/>
          <a:lstStyle/>
          <a:p>
            <a:fld id="{D9BB3731-526F-4638-85F8-715D717FFC12}" type="slidenum">
              <a:rPr lang="en-US" noProof="0" smtClean="0"/>
              <a:pPr/>
              <a:t>‹#›</a:t>
            </a:fld>
            <a:endParaRPr lang="en-US" noProof="0" dirty="0"/>
          </a:p>
        </p:txBody>
      </p:sp>
      <p:sp>
        <p:nvSpPr>
          <p:cNvPr id="6" name="Rectangle 5">
            <a:extLst>
              <a:ext uri="{FF2B5EF4-FFF2-40B4-BE49-F238E27FC236}">
                <a16:creationId xmlns:a16="http://schemas.microsoft.com/office/drawing/2014/main" id="{D69B2652-8511-4839-BEE4-52E3C2B884D9}"/>
              </a:ext>
            </a:extLst>
          </p:cNvPr>
          <p:cNvSpPr/>
          <p:nvPr userDrawn="1"/>
        </p:nvSpPr>
        <p:spPr>
          <a:xfrm>
            <a:off x="11352213" y="6246908"/>
            <a:ext cx="839787"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Picture Placeholder 7">
            <a:extLst>
              <a:ext uri="{FF2B5EF4-FFF2-40B4-BE49-F238E27FC236}">
                <a16:creationId xmlns:a16="http://schemas.microsoft.com/office/drawing/2014/main" id="{7BF30168-0B34-44BC-AACE-89DE62358C88}"/>
              </a:ext>
            </a:extLst>
          </p:cNvPr>
          <p:cNvSpPr>
            <a:spLocks noGrp="1"/>
          </p:cNvSpPr>
          <p:nvPr>
            <p:ph type="pic" sz="quarter" idx="14"/>
          </p:nvPr>
        </p:nvSpPr>
        <p:spPr>
          <a:xfrm>
            <a:off x="838200" y="765174"/>
            <a:ext cx="4429125" cy="6092825"/>
          </a:xfrm>
        </p:spPr>
        <p:txBody>
          <a:bodyPr lIns="0" tIns="0" rIns="0" bIns="0" anchor="ctr" anchorCtr="0">
            <a:noAutofit/>
          </a:bodyPr>
          <a:lstStyle>
            <a:lvl1pPr marL="0" indent="0" algn="ctr">
              <a:buNone/>
              <a:defRPr sz="1800"/>
            </a:lvl1pPr>
          </a:lstStyle>
          <a:p>
            <a:r>
              <a:rPr lang="en-US" noProof="0"/>
              <a:t>Click icon to add picture</a:t>
            </a:r>
            <a:endParaRPr lang="en-US" noProof="0" dirty="0"/>
          </a:p>
        </p:txBody>
      </p:sp>
      <p:sp>
        <p:nvSpPr>
          <p:cNvPr id="11" name="Title 1">
            <a:extLst>
              <a:ext uri="{FF2B5EF4-FFF2-40B4-BE49-F238E27FC236}">
                <a16:creationId xmlns:a16="http://schemas.microsoft.com/office/drawing/2014/main" id="{58EFAFB9-41FD-471B-8C26-B5481B74C36E}"/>
              </a:ext>
            </a:extLst>
          </p:cNvPr>
          <p:cNvSpPr>
            <a:spLocks noGrp="1"/>
          </p:cNvSpPr>
          <p:nvPr>
            <p:ph type="title" hasCustomPrompt="1"/>
          </p:nvPr>
        </p:nvSpPr>
        <p:spPr>
          <a:xfrm>
            <a:off x="6079061" y="1391821"/>
            <a:ext cx="5252202" cy="1325563"/>
          </a:xfrm>
        </p:spPr>
        <p:txBody>
          <a:bodyPr lIns="0" tIns="0" rIns="0" bIns="0" anchor="b" anchorCtr="0">
            <a:normAutofit/>
          </a:bodyPr>
          <a:lstStyle>
            <a:lvl1pPr marL="0" algn="l" defTabSz="914400" rtl="0" eaLnBrk="1" latinLnBrk="0" hangingPunct="1">
              <a:lnSpc>
                <a:spcPct val="90000"/>
              </a:lnSpc>
              <a:spcBef>
                <a:spcPct val="0"/>
              </a:spcBef>
              <a:buNone/>
              <a:defRPr lang="ru-RU" sz="3600" b="1" kern="1200" dirty="0">
                <a:solidFill>
                  <a:schemeClr val="tx1"/>
                </a:solidFill>
                <a:latin typeface="+mj-lt"/>
                <a:ea typeface="+mj-ea"/>
                <a:cs typeface="+mj-cs"/>
              </a:defRPr>
            </a:lvl1pPr>
          </a:lstStyle>
          <a:p>
            <a:r>
              <a:rPr lang="en-US" noProof="0"/>
              <a:t>CLICK TO EDIT MASTER TITLE</a:t>
            </a:r>
          </a:p>
        </p:txBody>
      </p:sp>
      <p:sp>
        <p:nvSpPr>
          <p:cNvPr id="12" name="Picture Placeholder 13">
            <a:extLst>
              <a:ext uri="{FF2B5EF4-FFF2-40B4-BE49-F238E27FC236}">
                <a16:creationId xmlns:a16="http://schemas.microsoft.com/office/drawing/2014/main" id="{EE15F6C3-281B-4328-BDB8-4C898228A1B0}"/>
              </a:ext>
            </a:extLst>
          </p:cNvPr>
          <p:cNvSpPr>
            <a:spLocks noGrp="1"/>
          </p:cNvSpPr>
          <p:nvPr>
            <p:ph type="pic" sz="quarter" idx="16"/>
          </p:nvPr>
        </p:nvSpPr>
        <p:spPr>
          <a:xfrm>
            <a:off x="9024423" y="774398"/>
            <a:ext cx="2331720" cy="539496"/>
          </a:xfrm>
          <a:ln>
            <a:noFill/>
          </a:ln>
        </p:spPr>
        <p:txBody>
          <a:bodyPr anchor="ctr" anchorCtr="0">
            <a:noAutofit/>
          </a:bodyPr>
          <a:lstStyle>
            <a:lvl1pPr marL="0" indent="0" algn="ctr">
              <a:buNone/>
              <a:defRPr sz="1400">
                <a:solidFill>
                  <a:schemeClr val="tx1"/>
                </a:solidFill>
              </a:defRPr>
            </a:lvl1pPr>
          </a:lstStyle>
          <a:p>
            <a:r>
              <a:rPr lang="en-US" noProof="0"/>
              <a:t>Click icon to add picture</a:t>
            </a:r>
            <a:endParaRPr lang="en-US" noProof="0" dirty="0"/>
          </a:p>
        </p:txBody>
      </p:sp>
      <p:sp>
        <p:nvSpPr>
          <p:cNvPr id="13" name="Text Placeholder 2">
            <a:extLst>
              <a:ext uri="{FF2B5EF4-FFF2-40B4-BE49-F238E27FC236}">
                <a16:creationId xmlns:a16="http://schemas.microsoft.com/office/drawing/2014/main" id="{BEB1C6EE-FA97-4634-A102-9B45058E9E25}"/>
              </a:ext>
            </a:extLst>
          </p:cNvPr>
          <p:cNvSpPr>
            <a:spLocks noGrp="1"/>
          </p:cNvSpPr>
          <p:nvPr>
            <p:ph type="body" idx="13"/>
          </p:nvPr>
        </p:nvSpPr>
        <p:spPr>
          <a:xfrm>
            <a:off x="6107591" y="3203259"/>
            <a:ext cx="5223672" cy="2880344"/>
          </a:xfrm>
        </p:spPr>
        <p:txBody>
          <a:bodyPr lIns="0" tIns="0" rIns="0" bIns="0" anchor="t" anchorCtr="0">
            <a:normAutofit/>
          </a:bodyPr>
          <a:lstStyle>
            <a:lvl1pPr marL="216000" indent="-216000">
              <a:spcBef>
                <a:spcPts val="600"/>
              </a:spcBef>
              <a:buClr>
                <a:schemeClr val="bg2"/>
              </a:buClr>
              <a:buFont typeface="Wingdings" panose="05000000000000000000" pitchFamily="2" charset="2"/>
              <a:buChar char="§"/>
              <a:defRPr sz="1400" b="0" i="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Tree>
    <p:extLst>
      <p:ext uri="{BB962C8B-B14F-4D97-AF65-F5344CB8AC3E}">
        <p14:creationId xmlns:p14="http://schemas.microsoft.com/office/powerpoint/2010/main" val="9091424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cons and Content Layout">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21790C1-778D-449B-9C8D-C9FC1B327D01}"/>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FFFF8FD5-F70C-4F63-B90E-47DD23FC01C3}"/>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B0E5E539-C700-4989-957A-EA3BAAC4B6C9}"/>
              </a:ext>
            </a:extLst>
          </p:cNvPr>
          <p:cNvSpPr>
            <a:spLocks noGrp="1"/>
          </p:cNvSpPr>
          <p:nvPr>
            <p:ph type="sldNum" sz="quarter" idx="12"/>
          </p:nvPr>
        </p:nvSpPr>
        <p:spPr/>
        <p:txBody>
          <a:bodyPr/>
          <a:lstStyle/>
          <a:p>
            <a:fld id="{D9BB3731-526F-4638-85F8-715D717FFC12}" type="slidenum">
              <a:rPr lang="en-US" noProof="0" smtClean="0"/>
              <a:pPr/>
              <a:t>‹#›</a:t>
            </a:fld>
            <a:endParaRPr lang="en-US" noProof="0" dirty="0"/>
          </a:p>
        </p:txBody>
      </p:sp>
      <p:sp>
        <p:nvSpPr>
          <p:cNvPr id="6" name="Rectangle 5">
            <a:extLst>
              <a:ext uri="{FF2B5EF4-FFF2-40B4-BE49-F238E27FC236}">
                <a16:creationId xmlns:a16="http://schemas.microsoft.com/office/drawing/2014/main" id="{D69B2652-8511-4839-BEE4-52E3C2B884D9}"/>
              </a:ext>
            </a:extLst>
          </p:cNvPr>
          <p:cNvSpPr/>
          <p:nvPr userDrawn="1"/>
        </p:nvSpPr>
        <p:spPr>
          <a:xfrm>
            <a:off x="11352213" y="6246908"/>
            <a:ext cx="839787"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Text Placeholder 2">
            <a:extLst>
              <a:ext uri="{FF2B5EF4-FFF2-40B4-BE49-F238E27FC236}">
                <a16:creationId xmlns:a16="http://schemas.microsoft.com/office/drawing/2014/main" id="{F947FF51-80C5-433A-A515-4334E29588D0}"/>
              </a:ext>
            </a:extLst>
          </p:cNvPr>
          <p:cNvSpPr>
            <a:spLocks noGrp="1"/>
          </p:cNvSpPr>
          <p:nvPr>
            <p:ph type="body" idx="1"/>
          </p:nvPr>
        </p:nvSpPr>
        <p:spPr>
          <a:xfrm>
            <a:off x="862258" y="3721639"/>
            <a:ext cx="4405067" cy="539496"/>
          </a:xfrm>
        </p:spPr>
        <p:txBody>
          <a:bodyPr lIns="0" tIns="0" rIns="0" bIns="0" anchor="b">
            <a:normAutofit/>
          </a:bodyPr>
          <a:lstStyle>
            <a:lvl1pPr marL="0" indent="0">
              <a:buNone/>
              <a:defRPr sz="1800" b="1" i="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0" name="Text Placeholder 2">
            <a:extLst>
              <a:ext uri="{FF2B5EF4-FFF2-40B4-BE49-F238E27FC236}">
                <a16:creationId xmlns:a16="http://schemas.microsoft.com/office/drawing/2014/main" id="{1F5FB13D-D6DC-4762-A443-A1E33781FA69}"/>
              </a:ext>
            </a:extLst>
          </p:cNvPr>
          <p:cNvSpPr>
            <a:spLocks noGrp="1"/>
          </p:cNvSpPr>
          <p:nvPr>
            <p:ph type="body" idx="13"/>
          </p:nvPr>
        </p:nvSpPr>
        <p:spPr>
          <a:xfrm>
            <a:off x="6284490" y="1648384"/>
            <a:ext cx="4955429" cy="386922"/>
          </a:xfrm>
        </p:spPr>
        <p:txBody>
          <a:bodyPr lIns="0" tIns="0" rIns="0" bIns="0" anchor="t" anchorCtr="0">
            <a:normAutofit/>
          </a:bodyPr>
          <a:lstStyle>
            <a:lvl1pPr marL="0" indent="0">
              <a:spcBef>
                <a:spcPts val="600"/>
              </a:spcBef>
              <a:buClr>
                <a:schemeClr val="bg2"/>
              </a:buClr>
              <a:buFont typeface="Wingdings" panose="05000000000000000000" pitchFamily="2" charset="2"/>
              <a:buNone/>
              <a:defRPr sz="1400" b="0" i="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1" name="Title 1">
            <a:extLst>
              <a:ext uri="{FF2B5EF4-FFF2-40B4-BE49-F238E27FC236}">
                <a16:creationId xmlns:a16="http://schemas.microsoft.com/office/drawing/2014/main" id="{58EFAFB9-41FD-471B-8C26-B5481B74C36E}"/>
              </a:ext>
            </a:extLst>
          </p:cNvPr>
          <p:cNvSpPr>
            <a:spLocks noGrp="1"/>
          </p:cNvSpPr>
          <p:nvPr>
            <p:ph type="title" hasCustomPrompt="1"/>
          </p:nvPr>
        </p:nvSpPr>
        <p:spPr>
          <a:xfrm>
            <a:off x="838201" y="1985383"/>
            <a:ext cx="4422014" cy="1325563"/>
          </a:xfrm>
        </p:spPr>
        <p:txBody>
          <a:bodyPr lIns="0" tIns="0" rIns="0" bIns="0" anchor="b" anchorCtr="0">
            <a:normAutofit/>
          </a:bodyPr>
          <a:lstStyle>
            <a:lvl1pPr marL="0" algn="l" defTabSz="914400" rtl="0" eaLnBrk="1" latinLnBrk="0" hangingPunct="1">
              <a:lnSpc>
                <a:spcPct val="90000"/>
              </a:lnSpc>
              <a:spcBef>
                <a:spcPct val="0"/>
              </a:spcBef>
              <a:buNone/>
              <a:defRPr lang="ru-RU" sz="3600" b="1" kern="1200" dirty="0">
                <a:solidFill>
                  <a:schemeClr val="tx1"/>
                </a:solidFill>
                <a:latin typeface="+mj-lt"/>
                <a:ea typeface="+mj-ea"/>
                <a:cs typeface="+mj-cs"/>
              </a:defRPr>
            </a:lvl1pPr>
          </a:lstStyle>
          <a:p>
            <a:r>
              <a:rPr lang="en-US" noProof="0"/>
              <a:t>CLICK TO EDIT MASTER TITLE</a:t>
            </a:r>
          </a:p>
        </p:txBody>
      </p:sp>
      <p:sp>
        <p:nvSpPr>
          <p:cNvPr id="12" name="Picture Placeholder 13">
            <a:extLst>
              <a:ext uri="{FF2B5EF4-FFF2-40B4-BE49-F238E27FC236}">
                <a16:creationId xmlns:a16="http://schemas.microsoft.com/office/drawing/2014/main" id="{EE15F6C3-281B-4328-BDB8-4C898228A1B0}"/>
              </a:ext>
            </a:extLst>
          </p:cNvPr>
          <p:cNvSpPr>
            <a:spLocks noGrp="1"/>
          </p:cNvSpPr>
          <p:nvPr>
            <p:ph type="pic" sz="quarter" idx="16"/>
          </p:nvPr>
        </p:nvSpPr>
        <p:spPr>
          <a:xfrm>
            <a:off x="839788" y="774398"/>
            <a:ext cx="2331720" cy="539496"/>
          </a:xfrm>
          <a:ln>
            <a:noFill/>
          </a:ln>
        </p:spPr>
        <p:txBody>
          <a:bodyPr anchor="ctr" anchorCtr="0">
            <a:noAutofit/>
          </a:bodyPr>
          <a:lstStyle>
            <a:lvl1pPr marL="0" indent="0" algn="ctr">
              <a:buNone/>
              <a:defRPr sz="1400">
                <a:solidFill>
                  <a:schemeClr val="tx1"/>
                </a:solidFill>
              </a:defRPr>
            </a:lvl1pPr>
          </a:lstStyle>
          <a:p>
            <a:r>
              <a:rPr lang="en-US" noProof="0"/>
              <a:t>Click icon to add picture</a:t>
            </a:r>
            <a:endParaRPr lang="en-US" noProof="0" dirty="0"/>
          </a:p>
        </p:txBody>
      </p:sp>
      <p:sp>
        <p:nvSpPr>
          <p:cNvPr id="13" name="Picture Placeholder 7">
            <a:extLst>
              <a:ext uri="{FF2B5EF4-FFF2-40B4-BE49-F238E27FC236}">
                <a16:creationId xmlns:a16="http://schemas.microsoft.com/office/drawing/2014/main" id="{BDF13B40-70E6-4C5A-858B-DC39631DE0F6}"/>
              </a:ext>
            </a:extLst>
          </p:cNvPr>
          <p:cNvSpPr>
            <a:spLocks noGrp="1"/>
          </p:cNvSpPr>
          <p:nvPr>
            <p:ph type="pic" sz="quarter" idx="17"/>
          </p:nvPr>
        </p:nvSpPr>
        <p:spPr>
          <a:xfrm>
            <a:off x="5295403" y="1303786"/>
            <a:ext cx="731520" cy="731520"/>
          </a:xfrm>
        </p:spPr>
        <p:txBody>
          <a:bodyPr lIns="0" tIns="0" rIns="0" bIns="0" anchor="ctr" anchorCtr="0">
            <a:noAutofit/>
          </a:bodyPr>
          <a:lstStyle>
            <a:lvl1pPr marL="0" indent="0" algn="ctr">
              <a:buNone/>
              <a:defRPr sz="400"/>
            </a:lvl1pPr>
          </a:lstStyle>
          <a:p>
            <a:r>
              <a:rPr lang="en-US" noProof="0"/>
              <a:t>Click icon to add picture</a:t>
            </a:r>
            <a:endParaRPr lang="en-US" noProof="0" dirty="0"/>
          </a:p>
        </p:txBody>
      </p:sp>
      <p:sp>
        <p:nvSpPr>
          <p:cNvPr id="14" name="Picture Placeholder 7">
            <a:extLst>
              <a:ext uri="{FF2B5EF4-FFF2-40B4-BE49-F238E27FC236}">
                <a16:creationId xmlns:a16="http://schemas.microsoft.com/office/drawing/2014/main" id="{0AFA18C9-04D0-44DF-808A-2C34FCE9E7D7}"/>
              </a:ext>
            </a:extLst>
          </p:cNvPr>
          <p:cNvSpPr>
            <a:spLocks noGrp="1"/>
          </p:cNvSpPr>
          <p:nvPr>
            <p:ph type="pic" sz="quarter" idx="18"/>
          </p:nvPr>
        </p:nvSpPr>
        <p:spPr>
          <a:xfrm>
            <a:off x="5295403" y="4838737"/>
            <a:ext cx="731520" cy="731520"/>
          </a:xfrm>
        </p:spPr>
        <p:txBody>
          <a:bodyPr lIns="0" tIns="0" rIns="0" bIns="0" anchor="ctr" anchorCtr="0">
            <a:noAutofit/>
          </a:bodyPr>
          <a:lstStyle>
            <a:lvl1pPr marL="0" indent="0" algn="ctr">
              <a:buNone/>
              <a:defRPr sz="400"/>
            </a:lvl1pPr>
          </a:lstStyle>
          <a:p>
            <a:r>
              <a:rPr lang="en-US" noProof="0"/>
              <a:t>Click icon to add picture</a:t>
            </a:r>
            <a:endParaRPr lang="en-US" noProof="0" dirty="0"/>
          </a:p>
        </p:txBody>
      </p:sp>
      <p:sp>
        <p:nvSpPr>
          <p:cNvPr id="15" name="Picture Placeholder 7">
            <a:extLst>
              <a:ext uri="{FF2B5EF4-FFF2-40B4-BE49-F238E27FC236}">
                <a16:creationId xmlns:a16="http://schemas.microsoft.com/office/drawing/2014/main" id="{6588C383-1FFC-421F-B64D-C20A8FF1D912}"/>
              </a:ext>
            </a:extLst>
          </p:cNvPr>
          <p:cNvSpPr>
            <a:spLocks noGrp="1"/>
          </p:cNvSpPr>
          <p:nvPr>
            <p:ph type="pic" sz="quarter" idx="19"/>
          </p:nvPr>
        </p:nvSpPr>
        <p:spPr>
          <a:xfrm>
            <a:off x="5295403" y="3660420"/>
            <a:ext cx="731520" cy="731520"/>
          </a:xfrm>
        </p:spPr>
        <p:txBody>
          <a:bodyPr lIns="0" tIns="0" rIns="0" bIns="0" anchor="ctr" anchorCtr="0">
            <a:noAutofit/>
          </a:bodyPr>
          <a:lstStyle>
            <a:lvl1pPr marL="0" indent="0" algn="ctr">
              <a:buNone/>
              <a:defRPr sz="400"/>
            </a:lvl1pPr>
          </a:lstStyle>
          <a:p>
            <a:r>
              <a:rPr lang="en-US" noProof="0"/>
              <a:t>Click icon to add picture</a:t>
            </a:r>
            <a:endParaRPr lang="en-US" noProof="0" dirty="0"/>
          </a:p>
        </p:txBody>
      </p:sp>
      <p:sp>
        <p:nvSpPr>
          <p:cNvPr id="16" name="Picture Placeholder 7">
            <a:extLst>
              <a:ext uri="{FF2B5EF4-FFF2-40B4-BE49-F238E27FC236}">
                <a16:creationId xmlns:a16="http://schemas.microsoft.com/office/drawing/2014/main" id="{41C4D3D8-E6E7-4E66-B661-6F7F594B2B8E}"/>
              </a:ext>
            </a:extLst>
          </p:cNvPr>
          <p:cNvSpPr>
            <a:spLocks noGrp="1"/>
          </p:cNvSpPr>
          <p:nvPr>
            <p:ph type="pic" sz="quarter" idx="20"/>
          </p:nvPr>
        </p:nvSpPr>
        <p:spPr>
          <a:xfrm>
            <a:off x="5295403" y="2482103"/>
            <a:ext cx="731520" cy="731520"/>
          </a:xfrm>
        </p:spPr>
        <p:txBody>
          <a:bodyPr lIns="0" tIns="0" rIns="0" bIns="0" anchor="ctr" anchorCtr="0">
            <a:noAutofit/>
          </a:bodyPr>
          <a:lstStyle>
            <a:lvl1pPr marL="0" indent="0" algn="ctr">
              <a:buNone/>
              <a:defRPr sz="400"/>
            </a:lvl1pPr>
          </a:lstStyle>
          <a:p>
            <a:r>
              <a:rPr lang="en-US" noProof="0"/>
              <a:t>Click icon to add picture</a:t>
            </a:r>
            <a:endParaRPr lang="en-US" noProof="0" dirty="0"/>
          </a:p>
        </p:txBody>
      </p:sp>
      <p:sp>
        <p:nvSpPr>
          <p:cNvPr id="17" name="Text Placeholder 2">
            <a:extLst>
              <a:ext uri="{FF2B5EF4-FFF2-40B4-BE49-F238E27FC236}">
                <a16:creationId xmlns:a16="http://schemas.microsoft.com/office/drawing/2014/main" id="{F0D239C0-D332-4295-B0D2-EE7E153AEF85}"/>
              </a:ext>
            </a:extLst>
          </p:cNvPr>
          <p:cNvSpPr>
            <a:spLocks noGrp="1"/>
          </p:cNvSpPr>
          <p:nvPr>
            <p:ph type="body" idx="21"/>
          </p:nvPr>
        </p:nvSpPr>
        <p:spPr>
          <a:xfrm>
            <a:off x="6284490" y="1026327"/>
            <a:ext cx="4955429" cy="539496"/>
          </a:xfrm>
        </p:spPr>
        <p:txBody>
          <a:bodyPr lIns="0" tIns="0" rIns="0" bIns="0" anchor="b">
            <a:normAutofit/>
          </a:bodyPr>
          <a:lstStyle>
            <a:lvl1pPr marL="0" indent="0">
              <a:buNone/>
              <a:defRPr sz="2000" b="1" i="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8" name="Text Placeholder 2">
            <a:extLst>
              <a:ext uri="{FF2B5EF4-FFF2-40B4-BE49-F238E27FC236}">
                <a16:creationId xmlns:a16="http://schemas.microsoft.com/office/drawing/2014/main" id="{3F24AAA0-C33F-4C49-B5BA-CCA4DF164082}"/>
              </a:ext>
            </a:extLst>
          </p:cNvPr>
          <p:cNvSpPr>
            <a:spLocks noGrp="1"/>
          </p:cNvSpPr>
          <p:nvPr>
            <p:ph type="body" idx="22"/>
          </p:nvPr>
        </p:nvSpPr>
        <p:spPr>
          <a:xfrm>
            <a:off x="6284490" y="5186182"/>
            <a:ext cx="4955429" cy="386922"/>
          </a:xfrm>
        </p:spPr>
        <p:txBody>
          <a:bodyPr lIns="0" tIns="0" rIns="0" bIns="0" anchor="t" anchorCtr="0">
            <a:normAutofit/>
          </a:bodyPr>
          <a:lstStyle>
            <a:lvl1pPr marL="0" indent="0">
              <a:spcBef>
                <a:spcPts val="600"/>
              </a:spcBef>
              <a:buClr>
                <a:schemeClr val="bg2"/>
              </a:buClr>
              <a:buFont typeface="Wingdings" panose="05000000000000000000" pitchFamily="2" charset="2"/>
              <a:buNone/>
              <a:defRPr sz="1400" b="0" i="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9" name="Text Placeholder 2">
            <a:extLst>
              <a:ext uri="{FF2B5EF4-FFF2-40B4-BE49-F238E27FC236}">
                <a16:creationId xmlns:a16="http://schemas.microsoft.com/office/drawing/2014/main" id="{F15EA430-9504-4CC7-90B9-8BAC49418BCE}"/>
              </a:ext>
            </a:extLst>
          </p:cNvPr>
          <p:cNvSpPr>
            <a:spLocks noGrp="1"/>
          </p:cNvSpPr>
          <p:nvPr>
            <p:ph type="body" idx="23"/>
          </p:nvPr>
        </p:nvSpPr>
        <p:spPr>
          <a:xfrm>
            <a:off x="6284490" y="4564125"/>
            <a:ext cx="4955429" cy="539496"/>
          </a:xfrm>
        </p:spPr>
        <p:txBody>
          <a:bodyPr lIns="0" tIns="0" rIns="0" bIns="0" anchor="b">
            <a:normAutofit/>
          </a:bodyPr>
          <a:lstStyle>
            <a:lvl1pPr marL="0" indent="0">
              <a:buNone/>
              <a:defRPr sz="2000" b="1" i="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0" name="Text Placeholder 2">
            <a:extLst>
              <a:ext uri="{FF2B5EF4-FFF2-40B4-BE49-F238E27FC236}">
                <a16:creationId xmlns:a16="http://schemas.microsoft.com/office/drawing/2014/main" id="{2452F643-0A90-42B8-A436-966F84D9136B}"/>
              </a:ext>
            </a:extLst>
          </p:cNvPr>
          <p:cNvSpPr>
            <a:spLocks noGrp="1"/>
          </p:cNvSpPr>
          <p:nvPr>
            <p:ph type="body" idx="24"/>
          </p:nvPr>
        </p:nvSpPr>
        <p:spPr>
          <a:xfrm>
            <a:off x="6284490" y="4006916"/>
            <a:ext cx="4955429" cy="386922"/>
          </a:xfrm>
        </p:spPr>
        <p:txBody>
          <a:bodyPr lIns="0" tIns="0" rIns="0" bIns="0" anchor="t" anchorCtr="0">
            <a:normAutofit/>
          </a:bodyPr>
          <a:lstStyle>
            <a:lvl1pPr marL="0" indent="0">
              <a:spcBef>
                <a:spcPts val="600"/>
              </a:spcBef>
              <a:buClr>
                <a:schemeClr val="bg2"/>
              </a:buClr>
              <a:buFont typeface="Wingdings" panose="05000000000000000000" pitchFamily="2" charset="2"/>
              <a:buNone/>
              <a:defRPr sz="1400" b="0" i="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1" name="Text Placeholder 2">
            <a:extLst>
              <a:ext uri="{FF2B5EF4-FFF2-40B4-BE49-F238E27FC236}">
                <a16:creationId xmlns:a16="http://schemas.microsoft.com/office/drawing/2014/main" id="{08A7C240-D1B7-4005-B9AF-81E3B026A242}"/>
              </a:ext>
            </a:extLst>
          </p:cNvPr>
          <p:cNvSpPr>
            <a:spLocks noGrp="1"/>
          </p:cNvSpPr>
          <p:nvPr>
            <p:ph type="body" idx="25"/>
          </p:nvPr>
        </p:nvSpPr>
        <p:spPr>
          <a:xfrm>
            <a:off x="6284490" y="3384859"/>
            <a:ext cx="4955429" cy="539496"/>
          </a:xfrm>
        </p:spPr>
        <p:txBody>
          <a:bodyPr lIns="0" tIns="0" rIns="0" bIns="0" anchor="b">
            <a:normAutofit/>
          </a:bodyPr>
          <a:lstStyle>
            <a:lvl1pPr marL="0" indent="0">
              <a:buNone/>
              <a:defRPr sz="2000" b="1" i="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2" name="Text Placeholder 2">
            <a:extLst>
              <a:ext uri="{FF2B5EF4-FFF2-40B4-BE49-F238E27FC236}">
                <a16:creationId xmlns:a16="http://schemas.microsoft.com/office/drawing/2014/main" id="{6E6F2B4F-B958-4180-9985-068471C0E34E}"/>
              </a:ext>
            </a:extLst>
          </p:cNvPr>
          <p:cNvSpPr>
            <a:spLocks noGrp="1"/>
          </p:cNvSpPr>
          <p:nvPr>
            <p:ph type="body" idx="26"/>
          </p:nvPr>
        </p:nvSpPr>
        <p:spPr>
          <a:xfrm>
            <a:off x="6284490" y="2827650"/>
            <a:ext cx="4955429" cy="386922"/>
          </a:xfrm>
        </p:spPr>
        <p:txBody>
          <a:bodyPr lIns="0" tIns="0" rIns="0" bIns="0" anchor="t" anchorCtr="0">
            <a:normAutofit/>
          </a:bodyPr>
          <a:lstStyle>
            <a:lvl1pPr marL="0" indent="0">
              <a:spcBef>
                <a:spcPts val="600"/>
              </a:spcBef>
              <a:buClr>
                <a:schemeClr val="bg2"/>
              </a:buClr>
              <a:buFont typeface="Wingdings" panose="05000000000000000000" pitchFamily="2" charset="2"/>
              <a:buNone/>
              <a:defRPr sz="1400" b="0" i="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3" name="Text Placeholder 2">
            <a:extLst>
              <a:ext uri="{FF2B5EF4-FFF2-40B4-BE49-F238E27FC236}">
                <a16:creationId xmlns:a16="http://schemas.microsoft.com/office/drawing/2014/main" id="{09A84110-1CE1-45A4-BFE9-E44A4D9F4FF5}"/>
              </a:ext>
            </a:extLst>
          </p:cNvPr>
          <p:cNvSpPr>
            <a:spLocks noGrp="1"/>
          </p:cNvSpPr>
          <p:nvPr>
            <p:ph type="body" idx="27"/>
          </p:nvPr>
        </p:nvSpPr>
        <p:spPr>
          <a:xfrm>
            <a:off x="6284490" y="2205593"/>
            <a:ext cx="4955429" cy="539496"/>
          </a:xfrm>
        </p:spPr>
        <p:txBody>
          <a:bodyPr lIns="0" tIns="0" rIns="0" bIns="0" anchor="b">
            <a:normAutofit/>
          </a:bodyPr>
          <a:lstStyle>
            <a:lvl1pPr marL="0" indent="0">
              <a:buNone/>
              <a:defRPr sz="2000" b="1" i="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4" name="Rectangle 13" descr="Rectangle shape">
            <a:extLst>
              <a:ext uri="{FF2B5EF4-FFF2-40B4-BE49-F238E27FC236}">
                <a16:creationId xmlns:a16="http://schemas.microsoft.com/office/drawing/2014/main" id="{4553F3B7-CCC3-488E-B551-867E00CF0DB6}"/>
              </a:ext>
            </a:extLst>
          </p:cNvPr>
          <p:cNvSpPr/>
          <p:nvPr userDrawn="1"/>
        </p:nvSpPr>
        <p:spPr>
          <a:xfrm>
            <a:off x="0" y="3442217"/>
            <a:ext cx="3096000"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2687477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uter and Content Layout">
    <p:spTree>
      <p:nvGrpSpPr>
        <p:cNvPr id="1" name=""/>
        <p:cNvGrpSpPr/>
        <p:nvPr/>
      </p:nvGrpSpPr>
      <p:grpSpPr>
        <a:xfrm>
          <a:off x="0" y="0"/>
          <a:ext cx="0" cy="0"/>
          <a:chOff x="0" y="0"/>
          <a:chExt cx="0" cy="0"/>
        </a:xfrm>
      </p:grpSpPr>
      <p:sp>
        <p:nvSpPr>
          <p:cNvPr id="14" name="Rectangle 13" descr="Rectangle shape">
            <a:extLst>
              <a:ext uri="{FF2B5EF4-FFF2-40B4-BE49-F238E27FC236}">
                <a16:creationId xmlns:a16="http://schemas.microsoft.com/office/drawing/2014/main" id="{0348B992-DA91-41CC-A9C7-B1E6405BB768}"/>
              </a:ext>
            </a:extLst>
          </p:cNvPr>
          <p:cNvSpPr/>
          <p:nvPr userDrawn="1"/>
        </p:nvSpPr>
        <p:spPr>
          <a:xfrm>
            <a:off x="1" y="3120256"/>
            <a:ext cx="9223966"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pic>
        <p:nvPicPr>
          <p:cNvPr id="15" name="Picture 1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1864" y="871857"/>
            <a:ext cx="5076191" cy="5114286"/>
          </a:xfrm>
          <a:prstGeom prst="rect">
            <a:avLst/>
          </a:prstGeom>
        </p:spPr>
      </p:pic>
      <p:sp>
        <p:nvSpPr>
          <p:cNvPr id="3" name="Date Placeholder 2">
            <a:extLst>
              <a:ext uri="{FF2B5EF4-FFF2-40B4-BE49-F238E27FC236}">
                <a16:creationId xmlns:a16="http://schemas.microsoft.com/office/drawing/2014/main" id="{221790C1-778D-449B-9C8D-C9FC1B327D01}"/>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FFFF8FD5-F70C-4F63-B90E-47DD23FC01C3}"/>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B0E5E539-C700-4989-957A-EA3BAAC4B6C9}"/>
              </a:ext>
            </a:extLst>
          </p:cNvPr>
          <p:cNvSpPr>
            <a:spLocks noGrp="1"/>
          </p:cNvSpPr>
          <p:nvPr>
            <p:ph type="sldNum" sz="quarter" idx="12"/>
          </p:nvPr>
        </p:nvSpPr>
        <p:spPr/>
        <p:txBody>
          <a:bodyPr/>
          <a:lstStyle/>
          <a:p>
            <a:fld id="{D9BB3731-526F-4638-85F8-715D717FFC12}" type="slidenum">
              <a:rPr lang="en-US" noProof="0" smtClean="0"/>
              <a:pPr/>
              <a:t>‹#›</a:t>
            </a:fld>
            <a:endParaRPr lang="en-US" noProof="0" dirty="0"/>
          </a:p>
        </p:txBody>
      </p:sp>
      <p:sp>
        <p:nvSpPr>
          <p:cNvPr id="6" name="Rectangle 5">
            <a:extLst>
              <a:ext uri="{FF2B5EF4-FFF2-40B4-BE49-F238E27FC236}">
                <a16:creationId xmlns:a16="http://schemas.microsoft.com/office/drawing/2014/main" id="{D69B2652-8511-4839-BEE4-52E3C2B884D9}"/>
              </a:ext>
            </a:extLst>
          </p:cNvPr>
          <p:cNvSpPr/>
          <p:nvPr userDrawn="1"/>
        </p:nvSpPr>
        <p:spPr>
          <a:xfrm>
            <a:off x="11352213" y="6246908"/>
            <a:ext cx="839787"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Title 1">
            <a:extLst>
              <a:ext uri="{FF2B5EF4-FFF2-40B4-BE49-F238E27FC236}">
                <a16:creationId xmlns:a16="http://schemas.microsoft.com/office/drawing/2014/main" id="{17D975D9-06B9-4C78-AD70-6CDDD65987DA}"/>
              </a:ext>
            </a:extLst>
          </p:cNvPr>
          <p:cNvSpPr>
            <a:spLocks noGrp="1"/>
          </p:cNvSpPr>
          <p:nvPr>
            <p:ph type="title" hasCustomPrompt="1"/>
          </p:nvPr>
        </p:nvSpPr>
        <p:spPr>
          <a:xfrm>
            <a:off x="6958722" y="1656048"/>
            <a:ext cx="4405067" cy="1325563"/>
          </a:xfrm>
        </p:spPr>
        <p:txBody>
          <a:bodyPr lIns="0" tIns="0" rIns="0" bIns="0" anchor="b" anchorCtr="0">
            <a:normAutofit/>
          </a:bodyPr>
          <a:lstStyle>
            <a:lvl1pPr>
              <a:defRPr sz="3600" b="1"/>
            </a:lvl1pPr>
          </a:lstStyle>
          <a:p>
            <a:r>
              <a:rPr lang="en-US" noProof="0"/>
              <a:t>CLICK TO EDIT MASTER TITLE</a:t>
            </a:r>
          </a:p>
        </p:txBody>
      </p:sp>
      <p:sp>
        <p:nvSpPr>
          <p:cNvPr id="20" name="Text Placeholder 2">
            <a:extLst>
              <a:ext uri="{FF2B5EF4-FFF2-40B4-BE49-F238E27FC236}">
                <a16:creationId xmlns:a16="http://schemas.microsoft.com/office/drawing/2014/main" id="{F8424E24-3E04-4F28-8CE4-6A20781987A7}"/>
              </a:ext>
            </a:extLst>
          </p:cNvPr>
          <p:cNvSpPr>
            <a:spLocks noGrp="1"/>
          </p:cNvSpPr>
          <p:nvPr>
            <p:ph type="body" idx="1"/>
          </p:nvPr>
        </p:nvSpPr>
        <p:spPr>
          <a:xfrm>
            <a:off x="6958722" y="3495781"/>
            <a:ext cx="4412151" cy="539496"/>
          </a:xfrm>
        </p:spPr>
        <p:txBody>
          <a:bodyPr lIns="0" tIns="0" rIns="0" bIns="0" anchor="b" anchorCtr="0">
            <a:normAutofit/>
          </a:bodyPr>
          <a:lstStyle>
            <a:lvl1pPr marL="0" indent="0">
              <a:buNone/>
              <a:defRPr sz="1800" b="1" i="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1" name="Text Placeholder 2">
            <a:extLst>
              <a:ext uri="{FF2B5EF4-FFF2-40B4-BE49-F238E27FC236}">
                <a16:creationId xmlns:a16="http://schemas.microsoft.com/office/drawing/2014/main" id="{5AA4AD4A-8E8A-4E95-9E11-6FE9B001838A}"/>
              </a:ext>
            </a:extLst>
          </p:cNvPr>
          <p:cNvSpPr>
            <a:spLocks noGrp="1"/>
          </p:cNvSpPr>
          <p:nvPr>
            <p:ph type="body" idx="13"/>
          </p:nvPr>
        </p:nvSpPr>
        <p:spPr>
          <a:xfrm>
            <a:off x="6942680" y="4179662"/>
            <a:ext cx="4405066" cy="1159884"/>
          </a:xfrm>
        </p:spPr>
        <p:txBody>
          <a:bodyPr lIns="0" tIns="0" rIns="0" bIns="0" anchor="t" anchorCtr="0">
            <a:normAutofit/>
          </a:bodyPr>
          <a:lstStyle>
            <a:lvl1pPr marL="216000" indent="-216000">
              <a:spcBef>
                <a:spcPts val="600"/>
              </a:spcBef>
              <a:buClr>
                <a:schemeClr val="accent1"/>
              </a:buClr>
              <a:buFont typeface="Wingdings" panose="05000000000000000000" pitchFamily="2" charset="2"/>
              <a:buChar char="§"/>
              <a:defRPr sz="1400" b="0" i="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2" name="Picture Placeholder 7">
            <a:extLst>
              <a:ext uri="{FF2B5EF4-FFF2-40B4-BE49-F238E27FC236}">
                <a16:creationId xmlns:a16="http://schemas.microsoft.com/office/drawing/2014/main" id="{D8E759F5-A035-4785-8820-32AD1B0FD021}"/>
              </a:ext>
            </a:extLst>
          </p:cNvPr>
          <p:cNvSpPr>
            <a:spLocks noGrp="1"/>
          </p:cNvSpPr>
          <p:nvPr>
            <p:ph type="pic" sz="quarter" idx="14"/>
          </p:nvPr>
        </p:nvSpPr>
        <p:spPr>
          <a:xfrm>
            <a:off x="1284270" y="1243173"/>
            <a:ext cx="4387066" cy="2427874"/>
          </a:xfrm>
        </p:spPr>
        <p:txBody>
          <a:bodyPr lIns="0" tIns="0" rIns="0" bIns="0" anchor="ctr" anchorCtr="0">
            <a:noAutofit/>
          </a:bodyPr>
          <a:lstStyle>
            <a:lvl1pPr marL="0" indent="0" algn="ctr">
              <a:buNone/>
              <a:defRPr sz="1800"/>
            </a:lvl1pPr>
          </a:lstStyle>
          <a:p>
            <a:r>
              <a:rPr lang="en-US" noProof="0"/>
              <a:t>Click icon to add picture</a:t>
            </a:r>
            <a:endParaRPr lang="en-US" noProof="0" dirty="0"/>
          </a:p>
        </p:txBody>
      </p:sp>
      <p:sp>
        <p:nvSpPr>
          <p:cNvPr id="23" name="Picture Placeholder 13">
            <a:extLst>
              <a:ext uri="{FF2B5EF4-FFF2-40B4-BE49-F238E27FC236}">
                <a16:creationId xmlns:a16="http://schemas.microsoft.com/office/drawing/2014/main" id="{027A9CD4-070D-43A3-88C7-FA9F42DA277C}"/>
              </a:ext>
            </a:extLst>
          </p:cNvPr>
          <p:cNvSpPr>
            <a:spLocks noGrp="1"/>
          </p:cNvSpPr>
          <p:nvPr>
            <p:ph type="pic" sz="quarter" idx="16"/>
          </p:nvPr>
        </p:nvSpPr>
        <p:spPr>
          <a:xfrm>
            <a:off x="9013409" y="774398"/>
            <a:ext cx="2331720" cy="539496"/>
          </a:xfrm>
          <a:ln>
            <a:noFill/>
          </a:ln>
        </p:spPr>
        <p:txBody>
          <a:bodyPr anchor="ctr" anchorCtr="0">
            <a:noAutofit/>
          </a:bodyPr>
          <a:lstStyle>
            <a:lvl1pPr marL="0" indent="0" algn="ctr">
              <a:buNone/>
              <a:defRPr sz="1400">
                <a:solidFill>
                  <a:schemeClr val="tx1"/>
                </a:solidFill>
              </a:defRPr>
            </a:lvl1pPr>
          </a:lstStyle>
          <a:p>
            <a:r>
              <a:rPr lang="en-US" noProof="0"/>
              <a:t>Click icon to add picture</a:t>
            </a:r>
            <a:endParaRPr lang="en-US" noProof="0" dirty="0"/>
          </a:p>
        </p:txBody>
      </p:sp>
    </p:spTree>
    <p:extLst>
      <p:ext uri="{BB962C8B-B14F-4D97-AF65-F5344CB8AC3E}">
        <p14:creationId xmlns:p14="http://schemas.microsoft.com/office/powerpoint/2010/main" val="27793812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icture and Title Layout">
    <p:spTree>
      <p:nvGrpSpPr>
        <p:cNvPr id="1" name=""/>
        <p:cNvGrpSpPr/>
        <p:nvPr/>
      </p:nvGrpSpPr>
      <p:grpSpPr>
        <a:xfrm>
          <a:off x="0" y="0"/>
          <a:ext cx="0" cy="0"/>
          <a:chOff x="0" y="0"/>
          <a:chExt cx="0" cy="0"/>
        </a:xfrm>
      </p:grpSpPr>
      <p:sp>
        <p:nvSpPr>
          <p:cNvPr id="2" name="Прямоугольник 1">
            <a:extLst>
              <a:ext uri="{FF2B5EF4-FFF2-40B4-BE49-F238E27FC236}">
                <a16:creationId xmlns:a16="http://schemas.microsoft.com/office/drawing/2014/main" id="{E252D122-994D-483A-BEAE-EB42A0E0961E}"/>
              </a:ext>
            </a:extLst>
          </p:cNvPr>
          <p:cNvSpPr/>
          <p:nvPr userDrawn="1"/>
        </p:nvSpPr>
        <p:spPr>
          <a:xfrm>
            <a:off x="3919728" y="-1"/>
            <a:ext cx="4352400" cy="181946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Picture Placeholder 7">
            <a:extLst>
              <a:ext uri="{FF2B5EF4-FFF2-40B4-BE49-F238E27FC236}">
                <a16:creationId xmlns:a16="http://schemas.microsoft.com/office/drawing/2014/main" id="{BDF13B40-70E6-4C5A-858B-DC39631DE0F6}"/>
              </a:ext>
            </a:extLst>
          </p:cNvPr>
          <p:cNvSpPr>
            <a:spLocks noGrp="1"/>
          </p:cNvSpPr>
          <p:nvPr>
            <p:ph type="pic" sz="quarter" idx="17"/>
          </p:nvPr>
        </p:nvSpPr>
        <p:spPr>
          <a:xfrm>
            <a:off x="0" y="2299716"/>
            <a:ext cx="11352213" cy="3758184"/>
          </a:xfrm>
        </p:spPr>
        <p:txBody>
          <a:bodyPr tIns="756000" rIns="72000" anchor="ctr" anchorCtr="0">
            <a:normAutofit/>
          </a:bodyPr>
          <a:lstStyle>
            <a:lvl1pPr marL="0" indent="0" algn="ctr">
              <a:buNone/>
              <a:defRPr sz="1800"/>
            </a:lvl1pPr>
          </a:lstStyle>
          <a:p>
            <a:r>
              <a:rPr lang="en-US" noProof="0"/>
              <a:t>Click icon to add picture</a:t>
            </a:r>
            <a:endParaRPr lang="en-US" noProof="0" dirty="0"/>
          </a:p>
        </p:txBody>
      </p:sp>
      <p:sp>
        <p:nvSpPr>
          <p:cNvPr id="3" name="Date Placeholder 2">
            <a:extLst>
              <a:ext uri="{FF2B5EF4-FFF2-40B4-BE49-F238E27FC236}">
                <a16:creationId xmlns:a16="http://schemas.microsoft.com/office/drawing/2014/main" id="{221790C1-778D-449B-9C8D-C9FC1B327D01}"/>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FFFF8FD5-F70C-4F63-B90E-47DD23FC01C3}"/>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B0E5E539-C700-4989-957A-EA3BAAC4B6C9}"/>
              </a:ext>
            </a:extLst>
          </p:cNvPr>
          <p:cNvSpPr>
            <a:spLocks noGrp="1"/>
          </p:cNvSpPr>
          <p:nvPr>
            <p:ph type="sldNum" sz="quarter" idx="12"/>
          </p:nvPr>
        </p:nvSpPr>
        <p:spPr/>
        <p:txBody>
          <a:bodyPr/>
          <a:lstStyle/>
          <a:p>
            <a:fld id="{D9BB3731-526F-4638-85F8-715D717FFC12}" type="slidenum">
              <a:rPr lang="en-US" noProof="0" smtClean="0"/>
              <a:pPr/>
              <a:t>‹#›</a:t>
            </a:fld>
            <a:endParaRPr lang="en-US" noProof="0" dirty="0"/>
          </a:p>
        </p:txBody>
      </p:sp>
      <p:sp>
        <p:nvSpPr>
          <p:cNvPr id="6" name="Rectangle 5">
            <a:extLst>
              <a:ext uri="{FF2B5EF4-FFF2-40B4-BE49-F238E27FC236}">
                <a16:creationId xmlns:a16="http://schemas.microsoft.com/office/drawing/2014/main" id="{D69B2652-8511-4839-BEE4-52E3C2B884D9}"/>
              </a:ext>
            </a:extLst>
          </p:cNvPr>
          <p:cNvSpPr/>
          <p:nvPr userDrawn="1"/>
        </p:nvSpPr>
        <p:spPr>
          <a:xfrm>
            <a:off x="11352213" y="6246908"/>
            <a:ext cx="839787"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Title 1">
            <a:extLst>
              <a:ext uri="{FF2B5EF4-FFF2-40B4-BE49-F238E27FC236}">
                <a16:creationId xmlns:a16="http://schemas.microsoft.com/office/drawing/2014/main" id="{58EFAFB9-41FD-471B-8C26-B5481B74C36E}"/>
              </a:ext>
            </a:extLst>
          </p:cNvPr>
          <p:cNvSpPr>
            <a:spLocks noGrp="1"/>
          </p:cNvSpPr>
          <p:nvPr>
            <p:ph type="title" hasCustomPrompt="1"/>
          </p:nvPr>
        </p:nvSpPr>
        <p:spPr>
          <a:xfrm>
            <a:off x="3919728" y="0"/>
            <a:ext cx="4352544" cy="1737360"/>
          </a:xfrm>
          <a:noFill/>
        </p:spPr>
        <p:txBody>
          <a:bodyPr lIns="0" tIns="180000" rIns="0" bIns="0" anchor="ctr" anchorCtr="0">
            <a:normAutofit/>
          </a:bodyPr>
          <a:lstStyle>
            <a:lvl1pPr marL="0" algn="ctr" defTabSz="914400" rtl="0" eaLnBrk="1" latinLnBrk="0" hangingPunct="1">
              <a:lnSpc>
                <a:spcPct val="90000"/>
              </a:lnSpc>
              <a:spcBef>
                <a:spcPct val="0"/>
              </a:spcBef>
              <a:buNone/>
              <a:defRPr lang="ru-RU" sz="3600" b="1" kern="1200" dirty="0">
                <a:solidFill>
                  <a:schemeClr val="bg2"/>
                </a:solidFill>
                <a:latin typeface="+mj-lt"/>
                <a:ea typeface="+mj-ea"/>
                <a:cs typeface="+mj-cs"/>
              </a:defRPr>
            </a:lvl1pPr>
          </a:lstStyle>
          <a:p>
            <a:r>
              <a:rPr lang="en-US" noProof="0"/>
              <a:t>CLICK TO EDIT MASTER TITLE</a:t>
            </a:r>
          </a:p>
        </p:txBody>
      </p:sp>
      <p:sp>
        <p:nvSpPr>
          <p:cNvPr id="12" name="Picture Placeholder 13">
            <a:extLst>
              <a:ext uri="{FF2B5EF4-FFF2-40B4-BE49-F238E27FC236}">
                <a16:creationId xmlns:a16="http://schemas.microsoft.com/office/drawing/2014/main" id="{EE15F6C3-281B-4328-BDB8-4C898228A1B0}"/>
              </a:ext>
            </a:extLst>
          </p:cNvPr>
          <p:cNvSpPr>
            <a:spLocks noGrp="1"/>
          </p:cNvSpPr>
          <p:nvPr>
            <p:ph type="pic" sz="quarter" idx="16"/>
          </p:nvPr>
        </p:nvSpPr>
        <p:spPr>
          <a:xfrm>
            <a:off x="839788" y="774398"/>
            <a:ext cx="2331720" cy="539496"/>
          </a:xfrm>
          <a:ln>
            <a:noFill/>
          </a:ln>
        </p:spPr>
        <p:txBody>
          <a:bodyPr anchor="ctr" anchorCtr="0">
            <a:noAutofit/>
          </a:bodyPr>
          <a:lstStyle>
            <a:lvl1pPr marL="0" indent="0" algn="ctr">
              <a:buNone/>
              <a:defRPr sz="1400">
                <a:solidFill>
                  <a:schemeClr val="tx1"/>
                </a:solidFill>
              </a:defRPr>
            </a:lvl1pPr>
          </a:lstStyle>
          <a:p>
            <a:r>
              <a:rPr lang="en-US" noProof="0"/>
              <a:t>Click icon to add picture</a:t>
            </a:r>
            <a:endParaRPr lang="en-US" noProof="0" dirty="0"/>
          </a:p>
        </p:txBody>
      </p:sp>
      <p:sp>
        <p:nvSpPr>
          <p:cNvPr id="7" name="Text Placeholder 6">
            <a:extLst>
              <a:ext uri="{FF2B5EF4-FFF2-40B4-BE49-F238E27FC236}">
                <a16:creationId xmlns:a16="http://schemas.microsoft.com/office/drawing/2014/main" id="{2685A6CA-852E-4D31-8861-0347B4869D82}"/>
              </a:ext>
            </a:extLst>
          </p:cNvPr>
          <p:cNvSpPr>
            <a:spLocks noGrp="1"/>
          </p:cNvSpPr>
          <p:nvPr>
            <p:ph type="body" sz="quarter" idx="18"/>
          </p:nvPr>
        </p:nvSpPr>
        <p:spPr>
          <a:xfrm>
            <a:off x="3919728" y="1732572"/>
            <a:ext cx="4352400" cy="1404000"/>
          </a:xfrm>
          <a:solidFill>
            <a:schemeClr val="tx1"/>
          </a:solidFill>
        </p:spPr>
        <p:txBody>
          <a:bodyPr lIns="180000" tIns="360000" rIns="180000" bIns="0">
            <a:normAutofit/>
          </a:bodyPr>
          <a:lstStyle>
            <a:lvl1pPr marL="0" indent="0" algn="ctr">
              <a:buNone/>
              <a:defRPr sz="1800" b="1" i="0">
                <a:solidFill>
                  <a:schemeClr val="bg1"/>
                </a:solidFill>
              </a:defRPr>
            </a:lvl1pPr>
            <a:lvl2pPr marL="457200" indent="0">
              <a:buNone/>
              <a:defRPr i="1">
                <a:solidFill>
                  <a:schemeClr val="bg1"/>
                </a:solidFill>
              </a:defRPr>
            </a:lvl2pPr>
            <a:lvl3pPr>
              <a:defRPr i="1">
                <a:solidFill>
                  <a:schemeClr val="bg1"/>
                </a:solidFill>
              </a:defRPr>
            </a:lvl3pPr>
            <a:lvl4pPr>
              <a:defRPr i="1">
                <a:solidFill>
                  <a:schemeClr val="bg1"/>
                </a:solidFill>
              </a:defRPr>
            </a:lvl4pPr>
            <a:lvl5pPr>
              <a:defRPr i="1">
                <a:solidFill>
                  <a:schemeClr val="bg1"/>
                </a:solidFill>
              </a:defRPr>
            </a:lvl5pPr>
          </a:lstStyle>
          <a:p>
            <a:pPr lvl="0"/>
            <a:r>
              <a:rPr lang="en-US" noProof="0"/>
              <a:t>Click to edit Master text styles</a:t>
            </a:r>
          </a:p>
        </p:txBody>
      </p:sp>
      <p:sp>
        <p:nvSpPr>
          <p:cNvPr id="10" name="Rectangle 23" descr="Rectangle shape">
            <a:extLst>
              <a:ext uri="{FF2B5EF4-FFF2-40B4-BE49-F238E27FC236}">
                <a16:creationId xmlns:a16="http://schemas.microsoft.com/office/drawing/2014/main" id="{A5229D97-30B4-42B0-8D6E-5BE4A017D8F7}"/>
              </a:ext>
            </a:extLst>
          </p:cNvPr>
          <p:cNvSpPr/>
          <p:nvPr userDrawn="1"/>
        </p:nvSpPr>
        <p:spPr>
          <a:xfrm>
            <a:off x="5089200" y="1528090"/>
            <a:ext cx="7102800"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3634452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ree Blocks Content Layout">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21790C1-778D-449B-9C8D-C9FC1B327D01}"/>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FFFF8FD5-F70C-4F63-B90E-47DD23FC01C3}"/>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B0E5E539-C700-4989-957A-EA3BAAC4B6C9}"/>
              </a:ext>
            </a:extLst>
          </p:cNvPr>
          <p:cNvSpPr>
            <a:spLocks noGrp="1"/>
          </p:cNvSpPr>
          <p:nvPr>
            <p:ph type="sldNum" sz="quarter" idx="12"/>
          </p:nvPr>
        </p:nvSpPr>
        <p:spPr/>
        <p:txBody>
          <a:bodyPr/>
          <a:lstStyle/>
          <a:p>
            <a:fld id="{D9BB3731-526F-4638-85F8-715D717FFC12}" type="slidenum">
              <a:rPr lang="en-US" noProof="0" smtClean="0"/>
              <a:pPr/>
              <a:t>‹#›</a:t>
            </a:fld>
            <a:endParaRPr lang="en-US" noProof="0" dirty="0"/>
          </a:p>
        </p:txBody>
      </p:sp>
      <p:sp>
        <p:nvSpPr>
          <p:cNvPr id="6" name="Rectangle 5">
            <a:extLst>
              <a:ext uri="{FF2B5EF4-FFF2-40B4-BE49-F238E27FC236}">
                <a16:creationId xmlns:a16="http://schemas.microsoft.com/office/drawing/2014/main" id="{D69B2652-8511-4839-BEE4-52E3C2B884D9}"/>
              </a:ext>
            </a:extLst>
          </p:cNvPr>
          <p:cNvSpPr/>
          <p:nvPr userDrawn="1"/>
        </p:nvSpPr>
        <p:spPr>
          <a:xfrm>
            <a:off x="11352213" y="6246908"/>
            <a:ext cx="839787"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Text Placeholder 2">
            <a:extLst>
              <a:ext uri="{FF2B5EF4-FFF2-40B4-BE49-F238E27FC236}">
                <a16:creationId xmlns:a16="http://schemas.microsoft.com/office/drawing/2014/main" id="{F947FF51-80C5-433A-A515-4334E29588D0}"/>
              </a:ext>
            </a:extLst>
          </p:cNvPr>
          <p:cNvSpPr>
            <a:spLocks noGrp="1"/>
          </p:cNvSpPr>
          <p:nvPr>
            <p:ph type="body" idx="1"/>
          </p:nvPr>
        </p:nvSpPr>
        <p:spPr>
          <a:xfrm>
            <a:off x="862258" y="1740127"/>
            <a:ext cx="7800832" cy="939606"/>
          </a:xfrm>
        </p:spPr>
        <p:txBody>
          <a:bodyPr lIns="0" tIns="0" rIns="0" bIns="0" anchor="t" anchorCtr="0">
            <a:normAutofit/>
          </a:bodyPr>
          <a:lstStyle>
            <a:lvl1pPr marL="0" indent="0">
              <a:buNone/>
              <a:defRPr sz="1800" b="1" i="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0" name="Text Placeholder 2">
            <a:extLst>
              <a:ext uri="{FF2B5EF4-FFF2-40B4-BE49-F238E27FC236}">
                <a16:creationId xmlns:a16="http://schemas.microsoft.com/office/drawing/2014/main" id="{1F5FB13D-D6DC-4762-A443-A1E33781FA69}"/>
              </a:ext>
            </a:extLst>
          </p:cNvPr>
          <p:cNvSpPr>
            <a:spLocks noGrp="1"/>
          </p:cNvSpPr>
          <p:nvPr>
            <p:ph type="body" idx="13"/>
          </p:nvPr>
        </p:nvSpPr>
        <p:spPr>
          <a:xfrm>
            <a:off x="1216020" y="4552664"/>
            <a:ext cx="2926080" cy="1135351"/>
          </a:xfrm>
        </p:spPr>
        <p:txBody>
          <a:bodyPr lIns="0" tIns="0" rIns="0" bIns="0" anchor="t" anchorCtr="0">
            <a:normAutofit/>
          </a:bodyPr>
          <a:lstStyle>
            <a:lvl1pPr marL="0" indent="0">
              <a:spcBef>
                <a:spcPts val="600"/>
              </a:spcBef>
              <a:buClr>
                <a:schemeClr val="bg2"/>
              </a:buClr>
              <a:buFont typeface="Wingdings" panose="05000000000000000000" pitchFamily="2" charset="2"/>
              <a:buNone/>
              <a:defRPr sz="1400" b="0" i="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1" name="Title 1">
            <a:extLst>
              <a:ext uri="{FF2B5EF4-FFF2-40B4-BE49-F238E27FC236}">
                <a16:creationId xmlns:a16="http://schemas.microsoft.com/office/drawing/2014/main" id="{58EFAFB9-41FD-471B-8C26-B5481B74C36E}"/>
              </a:ext>
            </a:extLst>
          </p:cNvPr>
          <p:cNvSpPr>
            <a:spLocks noGrp="1"/>
          </p:cNvSpPr>
          <p:nvPr>
            <p:ph type="title" hasCustomPrompt="1"/>
          </p:nvPr>
        </p:nvSpPr>
        <p:spPr>
          <a:xfrm>
            <a:off x="838201" y="617258"/>
            <a:ext cx="7800832" cy="594132"/>
          </a:xfrm>
        </p:spPr>
        <p:txBody>
          <a:bodyPr lIns="0" tIns="0" rIns="0" bIns="0" anchor="b" anchorCtr="0">
            <a:normAutofit/>
          </a:bodyPr>
          <a:lstStyle>
            <a:lvl1pPr marL="0" algn="l" defTabSz="914400" rtl="0" eaLnBrk="1" latinLnBrk="0" hangingPunct="1">
              <a:lnSpc>
                <a:spcPct val="90000"/>
              </a:lnSpc>
              <a:spcBef>
                <a:spcPct val="0"/>
              </a:spcBef>
              <a:buNone/>
              <a:defRPr lang="ru-RU" sz="3600" b="1" kern="1200" dirty="0">
                <a:solidFill>
                  <a:schemeClr val="tx1"/>
                </a:solidFill>
                <a:latin typeface="+mj-lt"/>
                <a:ea typeface="+mj-ea"/>
                <a:cs typeface="+mj-cs"/>
              </a:defRPr>
            </a:lvl1pPr>
          </a:lstStyle>
          <a:p>
            <a:r>
              <a:rPr lang="en-US" noProof="0"/>
              <a:t>CLICK TO EDIT MASTER TITLE</a:t>
            </a:r>
          </a:p>
        </p:txBody>
      </p:sp>
      <p:sp>
        <p:nvSpPr>
          <p:cNvPr id="17" name="Text Placeholder 2">
            <a:extLst>
              <a:ext uri="{FF2B5EF4-FFF2-40B4-BE49-F238E27FC236}">
                <a16:creationId xmlns:a16="http://schemas.microsoft.com/office/drawing/2014/main" id="{F0D239C0-D332-4295-B0D2-EE7E153AEF85}"/>
              </a:ext>
            </a:extLst>
          </p:cNvPr>
          <p:cNvSpPr>
            <a:spLocks noGrp="1"/>
          </p:cNvSpPr>
          <p:nvPr>
            <p:ph type="body" idx="21" hasCustomPrompt="1"/>
          </p:nvPr>
        </p:nvSpPr>
        <p:spPr>
          <a:xfrm>
            <a:off x="1216020" y="4002722"/>
            <a:ext cx="2926080" cy="467382"/>
          </a:xfrm>
        </p:spPr>
        <p:txBody>
          <a:bodyPr lIns="0" tIns="0" rIns="0" bIns="0" anchor="b">
            <a:normAutofit/>
          </a:bodyPr>
          <a:lstStyle>
            <a:lvl1pPr marL="0" indent="0">
              <a:buNone/>
              <a:defRPr sz="2200" b="1" i="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Category Title</a:t>
            </a:r>
          </a:p>
        </p:txBody>
      </p:sp>
      <p:sp>
        <p:nvSpPr>
          <p:cNvPr id="24" name="Picture Placeholder 13">
            <a:extLst>
              <a:ext uri="{FF2B5EF4-FFF2-40B4-BE49-F238E27FC236}">
                <a16:creationId xmlns:a16="http://schemas.microsoft.com/office/drawing/2014/main" id="{6CFA9DC2-8816-4504-9E78-0D6A51A4ABBE}"/>
              </a:ext>
            </a:extLst>
          </p:cNvPr>
          <p:cNvSpPr>
            <a:spLocks noGrp="1"/>
          </p:cNvSpPr>
          <p:nvPr>
            <p:ph type="pic" sz="quarter" idx="16"/>
          </p:nvPr>
        </p:nvSpPr>
        <p:spPr>
          <a:xfrm>
            <a:off x="9013409" y="774398"/>
            <a:ext cx="2331720" cy="539496"/>
          </a:xfrm>
          <a:ln>
            <a:noFill/>
          </a:ln>
        </p:spPr>
        <p:txBody>
          <a:bodyPr anchor="ctr" anchorCtr="0">
            <a:noAutofit/>
          </a:bodyPr>
          <a:lstStyle>
            <a:lvl1pPr marL="0" indent="0" algn="ctr">
              <a:buNone/>
              <a:defRPr sz="1400">
                <a:solidFill>
                  <a:schemeClr val="tx1"/>
                </a:solidFill>
              </a:defRPr>
            </a:lvl1pPr>
          </a:lstStyle>
          <a:p>
            <a:r>
              <a:rPr lang="en-US" noProof="0"/>
              <a:t>Click icon to add picture</a:t>
            </a:r>
            <a:endParaRPr lang="en-US" noProof="0" dirty="0"/>
          </a:p>
        </p:txBody>
      </p:sp>
      <p:sp>
        <p:nvSpPr>
          <p:cNvPr id="8" name="Text Placeholder 7">
            <a:extLst>
              <a:ext uri="{FF2B5EF4-FFF2-40B4-BE49-F238E27FC236}">
                <a16:creationId xmlns:a16="http://schemas.microsoft.com/office/drawing/2014/main" id="{2C9DB526-D20B-406D-B9C4-1B2FE4922375}"/>
              </a:ext>
            </a:extLst>
          </p:cNvPr>
          <p:cNvSpPr>
            <a:spLocks noGrp="1"/>
          </p:cNvSpPr>
          <p:nvPr>
            <p:ph type="body" sz="quarter" idx="28" hasCustomPrompt="1"/>
          </p:nvPr>
        </p:nvSpPr>
        <p:spPr>
          <a:xfrm>
            <a:off x="862258" y="2780485"/>
            <a:ext cx="1188720" cy="1188720"/>
          </a:xfrm>
          <a:solidFill>
            <a:schemeClr val="bg2">
              <a:alpha val="50000"/>
            </a:schemeClr>
          </a:solidFill>
        </p:spPr>
        <p:txBody>
          <a:bodyPr lIns="0" tIns="0" rIns="0" bIns="0" anchor="ctr" anchorCtr="0">
            <a:normAutofit/>
          </a:bodyPr>
          <a:lstStyle>
            <a:lvl1pPr marL="0" indent="0" algn="ctr">
              <a:buNone/>
              <a:defRPr sz="7000" b="1">
                <a:solidFill>
                  <a:schemeClr val="tx1"/>
                </a:solidFill>
                <a:latin typeface="+mj-lt"/>
              </a:defRPr>
            </a:lvl1pPr>
          </a:lstStyle>
          <a:p>
            <a:pPr lvl="0"/>
            <a:r>
              <a:rPr lang="en-US" noProof="0"/>
              <a:t>1</a:t>
            </a:r>
          </a:p>
        </p:txBody>
      </p:sp>
      <p:sp>
        <p:nvSpPr>
          <p:cNvPr id="25" name="Text Placeholder 2">
            <a:extLst>
              <a:ext uri="{FF2B5EF4-FFF2-40B4-BE49-F238E27FC236}">
                <a16:creationId xmlns:a16="http://schemas.microsoft.com/office/drawing/2014/main" id="{76963D45-FFEE-47B2-BF3C-EF83D09DA715}"/>
              </a:ext>
            </a:extLst>
          </p:cNvPr>
          <p:cNvSpPr>
            <a:spLocks noGrp="1"/>
          </p:cNvSpPr>
          <p:nvPr>
            <p:ph type="body" idx="29"/>
          </p:nvPr>
        </p:nvSpPr>
        <p:spPr>
          <a:xfrm>
            <a:off x="4834375" y="4552664"/>
            <a:ext cx="2926080" cy="1135351"/>
          </a:xfrm>
        </p:spPr>
        <p:txBody>
          <a:bodyPr lIns="0" tIns="0" rIns="0" bIns="0" anchor="t" anchorCtr="0">
            <a:normAutofit/>
          </a:bodyPr>
          <a:lstStyle>
            <a:lvl1pPr marL="0" indent="0">
              <a:spcBef>
                <a:spcPts val="600"/>
              </a:spcBef>
              <a:buClr>
                <a:schemeClr val="bg2"/>
              </a:buClr>
              <a:buFont typeface="Wingdings" panose="05000000000000000000" pitchFamily="2" charset="2"/>
              <a:buNone/>
              <a:defRPr sz="1400" b="0" i="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6" name="Text Placeholder 2">
            <a:extLst>
              <a:ext uri="{FF2B5EF4-FFF2-40B4-BE49-F238E27FC236}">
                <a16:creationId xmlns:a16="http://schemas.microsoft.com/office/drawing/2014/main" id="{F0C6A052-44FB-4766-A715-5F60A7AEF0AD}"/>
              </a:ext>
            </a:extLst>
          </p:cNvPr>
          <p:cNvSpPr>
            <a:spLocks noGrp="1"/>
          </p:cNvSpPr>
          <p:nvPr>
            <p:ph type="body" idx="30" hasCustomPrompt="1"/>
          </p:nvPr>
        </p:nvSpPr>
        <p:spPr>
          <a:xfrm>
            <a:off x="4834375" y="4002722"/>
            <a:ext cx="2926080" cy="467382"/>
          </a:xfrm>
        </p:spPr>
        <p:txBody>
          <a:bodyPr lIns="0" tIns="0" rIns="0" bIns="0" anchor="b">
            <a:normAutofit/>
          </a:bodyPr>
          <a:lstStyle>
            <a:lvl1pPr marL="0" indent="0">
              <a:buNone/>
              <a:defRPr sz="2200" b="1" i="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Category Title</a:t>
            </a:r>
          </a:p>
        </p:txBody>
      </p:sp>
      <p:sp>
        <p:nvSpPr>
          <p:cNvPr id="27" name="Text Placeholder 7">
            <a:extLst>
              <a:ext uri="{FF2B5EF4-FFF2-40B4-BE49-F238E27FC236}">
                <a16:creationId xmlns:a16="http://schemas.microsoft.com/office/drawing/2014/main" id="{26217025-86DB-4E40-9AE4-98C2F14CA8DA}"/>
              </a:ext>
            </a:extLst>
          </p:cNvPr>
          <p:cNvSpPr>
            <a:spLocks noGrp="1"/>
          </p:cNvSpPr>
          <p:nvPr>
            <p:ph type="body" sz="quarter" idx="31" hasCustomPrompt="1"/>
          </p:nvPr>
        </p:nvSpPr>
        <p:spPr>
          <a:xfrm>
            <a:off x="4480613" y="2780485"/>
            <a:ext cx="1188720" cy="1188720"/>
          </a:xfrm>
          <a:solidFill>
            <a:schemeClr val="bg2">
              <a:alpha val="50000"/>
            </a:schemeClr>
          </a:solidFill>
        </p:spPr>
        <p:txBody>
          <a:bodyPr lIns="0" tIns="0" rIns="0" bIns="0" anchor="ctr" anchorCtr="0">
            <a:normAutofit/>
          </a:bodyPr>
          <a:lstStyle>
            <a:lvl1pPr marL="0" indent="0" algn="ctr">
              <a:buNone/>
              <a:defRPr sz="7000" b="1">
                <a:solidFill>
                  <a:schemeClr val="tx1"/>
                </a:solidFill>
                <a:latin typeface="+mj-lt"/>
              </a:defRPr>
            </a:lvl1pPr>
          </a:lstStyle>
          <a:p>
            <a:pPr lvl="0"/>
            <a:r>
              <a:rPr lang="en-US" noProof="0"/>
              <a:t>2</a:t>
            </a:r>
          </a:p>
        </p:txBody>
      </p:sp>
      <p:sp>
        <p:nvSpPr>
          <p:cNvPr id="28" name="Text Placeholder 2">
            <a:extLst>
              <a:ext uri="{FF2B5EF4-FFF2-40B4-BE49-F238E27FC236}">
                <a16:creationId xmlns:a16="http://schemas.microsoft.com/office/drawing/2014/main" id="{5CDA6EA2-A642-4AE3-88FA-F776A7BE3CA8}"/>
              </a:ext>
            </a:extLst>
          </p:cNvPr>
          <p:cNvSpPr>
            <a:spLocks noGrp="1"/>
          </p:cNvSpPr>
          <p:nvPr>
            <p:ph type="body" idx="32"/>
          </p:nvPr>
        </p:nvSpPr>
        <p:spPr>
          <a:xfrm>
            <a:off x="8452731" y="4552664"/>
            <a:ext cx="2926080" cy="1135351"/>
          </a:xfrm>
        </p:spPr>
        <p:txBody>
          <a:bodyPr lIns="0" tIns="0" rIns="0" bIns="0" anchor="t" anchorCtr="0">
            <a:normAutofit/>
          </a:bodyPr>
          <a:lstStyle>
            <a:lvl1pPr marL="0" indent="0">
              <a:spcBef>
                <a:spcPts val="600"/>
              </a:spcBef>
              <a:buClr>
                <a:schemeClr val="bg2"/>
              </a:buClr>
              <a:buFont typeface="Wingdings" panose="05000000000000000000" pitchFamily="2" charset="2"/>
              <a:buNone/>
              <a:defRPr sz="1400" b="0" i="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9" name="Text Placeholder 2">
            <a:extLst>
              <a:ext uri="{FF2B5EF4-FFF2-40B4-BE49-F238E27FC236}">
                <a16:creationId xmlns:a16="http://schemas.microsoft.com/office/drawing/2014/main" id="{FCF657BA-97D6-465F-8436-31FB0B884C8B}"/>
              </a:ext>
            </a:extLst>
          </p:cNvPr>
          <p:cNvSpPr>
            <a:spLocks noGrp="1"/>
          </p:cNvSpPr>
          <p:nvPr>
            <p:ph type="body" idx="33" hasCustomPrompt="1"/>
          </p:nvPr>
        </p:nvSpPr>
        <p:spPr>
          <a:xfrm>
            <a:off x="8452731" y="4002722"/>
            <a:ext cx="2926080" cy="467382"/>
          </a:xfrm>
        </p:spPr>
        <p:txBody>
          <a:bodyPr lIns="0" tIns="0" rIns="0" bIns="0" anchor="b">
            <a:normAutofit/>
          </a:bodyPr>
          <a:lstStyle>
            <a:lvl1pPr marL="0" indent="0">
              <a:buNone/>
              <a:defRPr sz="2200" b="1" i="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Category Title</a:t>
            </a:r>
          </a:p>
        </p:txBody>
      </p:sp>
      <p:sp>
        <p:nvSpPr>
          <p:cNvPr id="30" name="Text Placeholder 7">
            <a:extLst>
              <a:ext uri="{FF2B5EF4-FFF2-40B4-BE49-F238E27FC236}">
                <a16:creationId xmlns:a16="http://schemas.microsoft.com/office/drawing/2014/main" id="{CBAA4180-32A5-4A82-BFBA-8673723FAAEA}"/>
              </a:ext>
            </a:extLst>
          </p:cNvPr>
          <p:cNvSpPr>
            <a:spLocks noGrp="1"/>
          </p:cNvSpPr>
          <p:nvPr>
            <p:ph type="body" sz="quarter" idx="34" hasCustomPrompt="1"/>
          </p:nvPr>
        </p:nvSpPr>
        <p:spPr>
          <a:xfrm>
            <a:off x="8098969" y="2780485"/>
            <a:ext cx="1188720" cy="1188720"/>
          </a:xfrm>
          <a:solidFill>
            <a:schemeClr val="bg2">
              <a:alpha val="50000"/>
            </a:schemeClr>
          </a:solidFill>
        </p:spPr>
        <p:txBody>
          <a:bodyPr lIns="0" tIns="0" rIns="0" bIns="0" anchor="ctr" anchorCtr="0">
            <a:normAutofit/>
          </a:bodyPr>
          <a:lstStyle>
            <a:lvl1pPr marL="0" indent="0" algn="ctr">
              <a:buNone/>
              <a:defRPr sz="7000" b="1">
                <a:solidFill>
                  <a:schemeClr val="tx1"/>
                </a:solidFill>
                <a:latin typeface="+mj-lt"/>
              </a:defRPr>
            </a:lvl1pPr>
          </a:lstStyle>
          <a:p>
            <a:pPr lvl="0"/>
            <a:r>
              <a:rPr lang="en-US" noProof="0"/>
              <a:t>3</a:t>
            </a:r>
          </a:p>
        </p:txBody>
      </p:sp>
      <p:sp>
        <p:nvSpPr>
          <p:cNvPr id="18" name="Rectangle 16" descr="Rectangle shape">
            <a:extLst>
              <a:ext uri="{FF2B5EF4-FFF2-40B4-BE49-F238E27FC236}">
                <a16:creationId xmlns:a16="http://schemas.microsoft.com/office/drawing/2014/main" id="{8F2E6E6B-AE50-42CD-844F-3408DB11EFCE}"/>
              </a:ext>
            </a:extLst>
          </p:cNvPr>
          <p:cNvSpPr/>
          <p:nvPr userDrawn="1"/>
        </p:nvSpPr>
        <p:spPr>
          <a:xfrm>
            <a:off x="0" y="1380173"/>
            <a:ext cx="5005520"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662524975"/>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D929453-E4C7-46CA-BEF5-0E2A92C8EE8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b="1" noProof="0"/>
              <a:t>CLICK TO EDIT MASTER TITLE</a:t>
            </a:r>
            <a:endParaRPr lang="en-US" noProof="0"/>
          </a:p>
        </p:txBody>
      </p:sp>
      <p:sp>
        <p:nvSpPr>
          <p:cNvPr id="3" name="Text Placeholder 2">
            <a:extLst>
              <a:ext uri="{FF2B5EF4-FFF2-40B4-BE49-F238E27FC236}">
                <a16:creationId xmlns:a16="http://schemas.microsoft.com/office/drawing/2014/main" id="{A92ADBBF-AAD4-4971-A7E7-A5D5720D4237}"/>
              </a:ext>
            </a:extLst>
          </p:cNvPr>
          <p:cNvSpPr>
            <a:spLocks noGrp="1"/>
          </p:cNvSpPr>
          <p:nvPr>
            <p:ph type="body" idx="1"/>
          </p:nvPr>
        </p:nvSpPr>
        <p:spPr>
          <a:xfrm>
            <a:off x="838200" y="1825625"/>
            <a:ext cx="10515600" cy="4117975"/>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a:extLst>
              <a:ext uri="{FF2B5EF4-FFF2-40B4-BE49-F238E27FC236}">
                <a16:creationId xmlns:a16="http://schemas.microsoft.com/office/drawing/2014/main" id="{43DB9995-22AA-4982-8BC6-63933E69EE43}"/>
              </a:ext>
            </a:extLst>
          </p:cNvPr>
          <p:cNvSpPr>
            <a:spLocks noGrp="1"/>
          </p:cNvSpPr>
          <p:nvPr>
            <p:ph type="dt" sz="half" idx="2"/>
          </p:nvPr>
        </p:nvSpPr>
        <p:spPr>
          <a:xfrm>
            <a:off x="838200" y="6095571"/>
            <a:ext cx="2743200" cy="225970"/>
          </a:xfrm>
          <a:prstGeom prst="rect">
            <a:avLst/>
          </a:prstGeom>
        </p:spPr>
        <p:txBody>
          <a:bodyPr vert="horz" lIns="0" tIns="0" rIns="0" bIns="0" rtlCol="0" anchor="b" anchorCtr="0"/>
          <a:lstStyle>
            <a:lvl1pPr algn="l">
              <a:defRPr sz="1000" i="0">
                <a:solidFill>
                  <a:schemeClr val="tx2"/>
                </a:solidFill>
              </a:defRPr>
            </a:lvl1pPr>
          </a:lstStyle>
          <a:p>
            <a:r>
              <a:rPr lang="en-US" noProof="0" dirty="0"/>
              <a:t>MM.DD.20XX</a:t>
            </a:r>
          </a:p>
        </p:txBody>
      </p:sp>
      <p:sp>
        <p:nvSpPr>
          <p:cNvPr id="5" name="Footer Placeholder 4">
            <a:extLst>
              <a:ext uri="{FF2B5EF4-FFF2-40B4-BE49-F238E27FC236}">
                <a16:creationId xmlns:a16="http://schemas.microsoft.com/office/drawing/2014/main" id="{9A7B33D2-B564-49D1-84C1-0C8A19C2E6DE}"/>
              </a:ext>
            </a:extLst>
          </p:cNvPr>
          <p:cNvSpPr>
            <a:spLocks noGrp="1"/>
          </p:cNvSpPr>
          <p:nvPr>
            <p:ph type="ftr" sz="quarter" idx="3"/>
          </p:nvPr>
        </p:nvSpPr>
        <p:spPr>
          <a:xfrm>
            <a:off x="839788" y="6336289"/>
            <a:ext cx="2741612" cy="225969"/>
          </a:xfrm>
          <a:prstGeom prst="rect">
            <a:avLst/>
          </a:prstGeom>
        </p:spPr>
        <p:txBody>
          <a:bodyPr vert="horz" lIns="0" tIns="0" rIns="0" bIns="0" rtlCol="0" anchor="t" anchorCtr="0"/>
          <a:lstStyle>
            <a:lvl1pPr algn="l">
              <a:defRPr sz="1000" i="0">
                <a:solidFill>
                  <a:schemeClr val="tx2"/>
                </a:solidFill>
              </a:defRPr>
            </a:lvl1pPr>
          </a:lstStyle>
          <a:p>
            <a:r>
              <a:rPr lang="en-US" noProof="0" dirty="0"/>
              <a:t>ADD A FOOTER</a:t>
            </a:r>
          </a:p>
        </p:txBody>
      </p:sp>
      <p:sp>
        <p:nvSpPr>
          <p:cNvPr id="6" name="Slide Number Placeholder 5">
            <a:extLst>
              <a:ext uri="{FF2B5EF4-FFF2-40B4-BE49-F238E27FC236}">
                <a16:creationId xmlns:a16="http://schemas.microsoft.com/office/drawing/2014/main" id="{E7594BD2-D6A7-476C-B277-0BD3FFADCDA3}"/>
              </a:ext>
            </a:extLst>
          </p:cNvPr>
          <p:cNvSpPr>
            <a:spLocks noGrp="1"/>
          </p:cNvSpPr>
          <p:nvPr>
            <p:ph type="sldNum" sz="quarter" idx="4"/>
          </p:nvPr>
        </p:nvSpPr>
        <p:spPr>
          <a:xfrm>
            <a:off x="11087100" y="6262758"/>
            <a:ext cx="266700" cy="225969"/>
          </a:xfrm>
          <a:prstGeom prst="rect">
            <a:avLst/>
          </a:prstGeom>
        </p:spPr>
        <p:txBody>
          <a:bodyPr vert="horz" lIns="0" tIns="0" rIns="0" bIns="0" rtlCol="0" anchor="t" anchorCtr="0"/>
          <a:lstStyle>
            <a:lvl1pPr algn="ctr">
              <a:defRPr sz="1000" b="1" i="0">
                <a:solidFill>
                  <a:srgbClr val="006F83"/>
                </a:solidFill>
              </a:defRPr>
            </a:lvl1pPr>
          </a:lstStyle>
          <a:p>
            <a:fld id="{D9BB3731-526F-4638-85F8-715D717FFC12}" type="slidenum">
              <a:rPr lang="en-US" noProof="0" smtClean="0"/>
              <a:pPr/>
              <a:t>‹#›</a:t>
            </a:fld>
            <a:endParaRPr lang="en-US" noProof="0" dirty="0"/>
          </a:p>
        </p:txBody>
      </p:sp>
    </p:spTree>
    <p:extLst>
      <p:ext uri="{BB962C8B-B14F-4D97-AF65-F5344CB8AC3E}">
        <p14:creationId xmlns:p14="http://schemas.microsoft.com/office/powerpoint/2010/main" val="3804363529"/>
      </p:ext>
    </p:extLst>
  </p:cSld>
  <p:clrMap bg1="lt1" tx1="dk1" bg2="lt2" tx2="dk2" accent1="accent1" accent2="accent2" accent3="accent3" accent4="accent4" accent5="accent5" accent6="accent6" hlink="hlink" folHlink="folHlink"/>
  <p:sldLayoutIdLst>
    <p:sldLayoutId id="2147483651" r:id="rId1"/>
    <p:sldLayoutId id="2147483652" r:id="rId2"/>
    <p:sldLayoutId id="2147483654" r:id="rId3"/>
    <p:sldLayoutId id="2147483661" r:id="rId4"/>
    <p:sldLayoutId id="2147483660" r:id="rId5"/>
    <p:sldLayoutId id="2147483662" r:id="rId6"/>
    <p:sldLayoutId id="2147483663" r:id="rId7"/>
    <p:sldLayoutId id="2147483664" r:id="rId8"/>
    <p:sldLayoutId id="2147483665" r:id="rId9"/>
    <p:sldLayoutId id="2147483666" r:id="rId10"/>
    <p:sldLayoutId id="2147483667" r:id="rId11"/>
    <p:sldLayoutId id="2147483668" r:id="rId12"/>
    <p:sldLayoutId id="2147483669" r:id="rId13"/>
    <p:sldLayoutId id="2147483670" r:id="rId14"/>
    <p:sldLayoutId id="2147483671" r:id="rId15"/>
    <p:sldLayoutId id="2147483672" r:id="rId16"/>
    <p:sldLayoutId id="2147483673" r:id="rId17"/>
    <p:sldLayoutId id="2147483674" r:id="rId18"/>
    <p:sldLayoutId id="2147483675" r:id="rId19"/>
    <p:sldLayoutId id="2147483676" r:id="rId20"/>
    <p:sldLayoutId id="2147483677" r:id="rId21"/>
    <p:sldLayoutId id="2147483678" r:id="rId22"/>
    <p:sldLayoutId id="2147483679" r:id="rId23"/>
    <p:sldLayoutId id="2147483680" r:id="rId24"/>
    <p:sldLayoutId id="2147483681" r:id="rId25"/>
    <p:sldLayoutId id="2147483682" r:id="rId26"/>
    <p:sldLayoutId id="2147483684" r:id="rId27"/>
    <p:sldLayoutId id="2147483685" r:id="rId28"/>
    <p:sldLayoutId id="2147483686" r:id="rId29"/>
    <p:sldLayoutId id="2147483689" r:id="rId30"/>
    <p:sldLayoutId id="2147483690" r:id="rId31"/>
    <p:sldLayoutId id="2147483691" r:id="rId32"/>
    <p:sldLayoutId id="2147483694" r:id="rId33"/>
    <p:sldLayoutId id="2147483692" r:id="rId34"/>
    <p:sldLayoutId id="2147483687" r:id="rId35"/>
    <p:sldLayoutId id="2147483693" r:id="rId36"/>
    <p:sldLayoutId id="2147483683" r:id="rId37"/>
  </p:sldLayoutIdLst>
  <p:hf hdr="0"/>
  <p:txStyles>
    <p:titleStyle>
      <a:lvl1pPr algn="l" defTabSz="914400" rtl="0" eaLnBrk="1" latinLnBrk="0" hangingPunct="1">
        <a:lnSpc>
          <a:spcPct val="9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bg2"/>
        </a:buClr>
        <a:buFont typeface="Wingdings" pitchFamily="2" charset="2"/>
        <a:buChar char="§"/>
        <a:defRPr sz="240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Clr>
          <a:schemeClr val="bg2"/>
        </a:buClr>
        <a:buFont typeface="Wingdings" pitchFamily="2" charset="2"/>
        <a:buChar char="§"/>
        <a:defRPr sz="20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Clr>
          <a:schemeClr val="bg2"/>
        </a:buClr>
        <a:buFont typeface="Wingdings" pitchFamily="2" charset="2"/>
        <a:buChar char="§"/>
        <a:defRPr sz="18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Clr>
          <a:schemeClr val="bg2"/>
        </a:buClr>
        <a:buFont typeface="Wingdings" pitchFamily="2" charset="2"/>
        <a:buChar char="§"/>
        <a:defRPr sz="1600" kern="1200">
          <a:solidFill>
            <a:schemeClr val="tx2"/>
          </a:solidFill>
          <a:latin typeface="+mn-lt"/>
          <a:ea typeface="+mn-ea"/>
          <a:cs typeface="+mn-cs"/>
        </a:defRPr>
      </a:lvl4pPr>
      <a:lvl5pPr marL="2057400" indent="-228600" algn="l" defTabSz="914400" rtl="0" eaLnBrk="1" latinLnBrk="0" hangingPunct="1">
        <a:lnSpc>
          <a:spcPct val="90000"/>
        </a:lnSpc>
        <a:spcBef>
          <a:spcPts val="500"/>
        </a:spcBef>
        <a:buClr>
          <a:schemeClr val="bg2"/>
        </a:buClr>
        <a:buFont typeface="Wingdings" pitchFamily="2" charset="2"/>
        <a:buChar char="§"/>
        <a:defRPr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55" userDrawn="1">
          <p15:clr>
            <a:srgbClr val="F26B43"/>
          </p15:clr>
        </p15:guide>
        <p15:guide id="2" pos="7151" userDrawn="1">
          <p15:clr>
            <a:srgbClr val="F26B43"/>
          </p15:clr>
        </p15:guide>
        <p15:guide id="3" pos="529" userDrawn="1">
          <p15:clr>
            <a:srgbClr val="F26B43"/>
          </p15:clr>
        </p15:guide>
        <p15:guide id="4" orient="horz" pos="3816" userDrawn="1">
          <p15:clr>
            <a:srgbClr val="F26B43"/>
          </p15:clr>
        </p15:guide>
        <p15:guide id="5" orient="horz" pos="4065" userDrawn="1">
          <p15:clr>
            <a:srgbClr val="F26B43"/>
          </p15:clr>
        </p15:guide>
        <p15:guide id="6" orient="horz" pos="482" userDrawn="1">
          <p15:clr>
            <a:srgbClr val="F26B43"/>
          </p15:clr>
        </p15:guide>
        <p15:guide id="7" pos="3840" userDrawn="1">
          <p15:clr>
            <a:srgbClr val="F26B43"/>
          </p15:clr>
        </p15:guide>
        <p15:guide id="8" orient="horz" pos="2160" userDrawn="1">
          <p15:clr>
            <a:srgbClr val="F26B43"/>
          </p15:clr>
        </p15:guide>
        <p15:guide id="9" pos="3318" userDrawn="1">
          <p15:clr>
            <a:srgbClr val="F26B43"/>
          </p15:clr>
        </p15:guide>
        <p15:guide id="10" pos="4384"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eg"/><Relationship Id="rId1" Type="http://schemas.openxmlformats.org/officeDocument/2006/relationships/slideLayout" Target="../slideLayouts/slideLayout13.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EAD1BA9-BAC1-467A-8BAC-793E25FD0327}"/>
              </a:ext>
            </a:extLst>
          </p:cNvPr>
          <p:cNvSpPr>
            <a:spLocks noGrp="1"/>
          </p:cNvSpPr>
          <p:nvPr>
            <p:ph type="title"/>
          </p:nvPr>
        </p:nvSpPr>
        <p:spPr/>
        <p:txBody>
          <a:bodyPr>
            <a:normAutofit fontScale="90000"/>
          </a:bodyPr>
          <a:lstStyle/>
          <a:p>
            <a:br>
              <a:rPr lang="en-US" dirty="0"/>
            </a:br>
            <a:r>
              <a:rPr lang="en-US" dirty="0"/>
              <a:t>S.P.A.R.K</a:t>
            </a:r>
          </a:p>
        </p:txBody>
      </p:sp>
      <p:sp>
        <p:nvSpPr>
          <p:cNvPr id="5" name="Text Placeholder 4">
            <a:extLst>
              <a:ext uri="{FF2B5EF4-FFF2-40B4-BE49-F238E27FC236}">
                <a16:creationId xmlns:a16="http://schemas.microsoft.com/office/drawing/2014/main" id="{7D737F10-2132-4FCD-BB98-D6C7C441C0EC}"/>
              </a:ext>
            </a:extLst>
          </p:cNvPr>
          <p:cNvSpPr>
            <a:spLocks noGrp="1"/>
          </p:cNvSpPr>
          <p:nvPr>
            <p:ph type="body" sz="quarter" idx="15"/>
          </p:nvPr>
        </p:nvSpPr>
        <p:spPr/>
        <p:txBody>
          <a:bodyPr/>
          <a:lstStyle/>
          <a:p>
            <a:r>
              <a:rPr lang="en-US" dirty="0">
                <a:latin typeface="Arial" panose="020B0604020202020204" pitchFamily="34" charset="0"/>
                <a:cs typeface="Arial" panose="020B0604020202020204" pitchFamily="34" charset="0"/>
              </a:rPr>
              <a:t>Bring sparks into many lives</a:t>
            </a:r>
          </a:p>
        </p:txBody>
      </p:sp>
      <p:sp>
        <p:nvSpPr>
          <p:cNvPr id="4" name="Slide Number Placeholder 3">
            <a:extLst>
              <a:ext uri="{FF2B5EF4-FFF2-40B4-BE49-F238E27FC236}">
                <a16:creationId xmlns:a16="http://schemas.microsoft.com/office/drawing/2014/main" id="{C5AECA88-F863-4C00-BD8F-C9174D4B3BCD}"/>
              </a:ext>
            </a:extLst>
          </p:cNvPr>
          <p:cNvSpPr>
            <a:spLocks noGrp="1"/>
          </p:cNvSpPr>
          <p:nvPr>
            <p:ph type="sldNum" sz="quarter" idx="12"/>
          </p:nvPr>
        </p:nvSpPr>
        <p:spPr/>
        <p:txBody>
          <a:bodyPr/>
          <a:lstStyle/>
          <a:p>
            <a:fld id="{D9BB3731-526F-4638-85F8-715D717FFC12}" type="slidenum">
              <a:rPr lang="en-US" smtClean="0"/>
              <a:pPr/>
              <a:t>1</a:t>
            </a:fld>
            <a:endParaRPr lang="en-US" dirty="0"/>
          </a:p>
        </p:txBody>
      </p:sp>
    </p:spTree>
    <p:extLst>
      <p:ext uri="{BB962C8B-B14F-4D97-AF65-F5344CB8AC3E}">
        <p14:creationId xmlns:p14="http://schemas.microsoft.com/office/powerpoint/2010/main" val="1057774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8B1C98C-4EFD-4198-8C56-FD0D26805254}"/>
              </a:ext>
            </a:extLst>
          </p:cNvPr>
          <p:cNvSpPr>
            <a:spLocks noGrp="1"/>
          </p:cNvSpPr>
          <p:nvPr>
            <p:ph type="title"/>
          </p:nvPr>
        </p:nvSpPr>
        <p:spPr/>
        <p:txBody>
          <a:bodyPr/>
          <a:lstStyle/>
          <a:p>
            <a:r>
              <a:rPr lang="en-US" dirty="0"/>
              <a:t>TRACTION</a:t>
            </a:r>
          </a:p>
        </p:txBody>
      </p:sp>
      <p:sp>
        <p:nvSpPr>
          <p:cNvPr id="5" name="Text Placeholder 4">
            <a:extLst>
              <a:ext uri="{FF2B5EF4-FFF2-40B4-BE49-F238E27FC236}">
                <a16:creationId xmlns:a16="http://schemas.microsoft.com/office/drawing/2014/main" id="{5DBDA119-EE28-4EB7-8590-72AD3B4BBC2F}"/>
              </a:ext>
            </a:extLst>
          </p:cNvPr>
          <p:cNvSpPr>
            <a:spLocks noGrp="1"/>
          </p:cNvSpPr>
          <p:nvPr>
            <p:ph type="body" idx="1"/>
          </p:nvPr>
        </p:nvSpPr>
        <p:spPr>
          <a:xfrm>
            <a:off x="989579" y="1637403"/>
            <a:ext cx="7800832" cy="481465"/>
          </a:xfrm>
        </p:spPr>
        <p:txBody>
          <a:bodyPr>
            <a:normAutofit/>
          </a:bodyPr>
          <a:lstStyle/>
          <a:p>
            <a:r>
              <a:rPr lang="en-US" sz="2400" dirty="0">
                <a:latin typeface="Arial" panose="020B0604020202020204" pitchFamily="34" charset="0"/>
                <a:cs typeface="Arial" panose="020B0604020202020204" pitchFamily="34" charset="0"/>
              </a:rPr>
              <a:t>(Projected)</a:t>
            </a:r>
          </a:p>
        </p:txBody>
      </p:sp>
      <p:sp>
        <p:nvSpPr>
          <p:cNvPr id="7" name="Text Placeholder 6">
            <a:extLst>
              <a:ext uri="{FF2B5EF4-FFF2-40B4-BE49-F238E27FC236}">
                <a16:creationId xmlns:a16="http://schemas.microsoft.com/office/drawing/2014/main" id="{D5700182-5431-4213-9CFF-0055525D61C7}"/>
              </a:ext>
            </a:extLst>
          </p:cNvPr>
          <p:cNvSpPr>
            <a:spLocks noGrp="1"/>
          </p:cNvSpPr>
          <p:nvPr>
            <p:ph type="body" idx="21"/>
          </p:nvPr>
        </p:nvSpPr>
        <p:spPr>
          <a:xfrm>
            <a:off x="867819" y="2211931"/>
            <a:ext cx="4399506" cy="467382"/>
          </a:xfrm>
        </p:spPr>
        <p:txBody>
          <a:bodyPr/>
          <a:lstStyle/>
          <a:p>
            <a:r>
              <a:rPr lang="en-US" dirty="0"/>
              <a:t>Key Metrics</a:t>
            </a:r>
          </a:p>
        </p:txBody>
      </p:sp>
      <p:graphicFrame>
        <p:nvGraphicFramePr>
          <p:cNvPr id="14" name="Content Placeholder 13">
            <a:extLst>
              <a:ext uri="{FF2B5EF4-FFF2-40B4-BE49-F238E27FC236}">
                <a16:creationId xmlns:a16="http://schemas.microsoft.com/office/drawing/2014/main" id="{68C4529C-D82D-42AE-9577-66198A2ED27C}"/>
              </a:ext>
            </a:extLst>
          </p:cNvPr>
          <p:cNvGraphicFramePr>
            <a:graphicFrameLocks noGrp="1"/>
          </p:cNvGraphicFramePr>
          <p:nvPr>
            <p:ph sz="quarter" idx="31"/>
            <p:extLst>
              <p:ext uri="{D42A27DB-BD31-4B8C-83A1-F6EECF244321}">
                <p14:modId xmlns:p14="http://schemas.microsoft.com/office/powerpoint/2010/main" val="4112510052"/>
              </p:ext>
            </p:extLst>
          </p:nvPr>
        </p:nvGraphicFramePr>
        <p:xfrm>
          <a:off x="862013" y="2865438"/>
          <a:ext cx="5122718" cy="2238946"/>
        </p:xfrm>
        <a:graphic>
          <a:graphicData uri="http://schemas.openxmlformats.org/drawingml/2006/table">
            <a:tbl>
              <a:tblPr firstRow="1" bandRow="1">
                <a:tableStyleId>{5C22544A-7EE6-4342-B048-85BDC9FD1C3A}</a:tableStyleId>
              </a:tblPr>
              <a:tblGrid>
                <a:gridCol w="802718">
                  <a:extLst>
                    <a:ext uri="{9D8B030D-6E8A-4147-A177-3AD203B41FA5}">
                      <a16:colId xmlns:a16="http://schemas.microsoft.com/office/drawing/2014/main" val="600574646"/>
                    </a:ext>
                  </a:extLst>
                </a:gridCol>
                <a:gridCol w="792000">
                  <a:extLst>
                    <a:ext uri="{9D8B030D-6E8A-4147-A177-3AD203B41FA5}">
                      <a16:colId xmlns:a16="http://schemas.microsoft.com/office/drawing/2014/main" val="2345082958"/>
                    </a:ext>
                  </a:extLst>
                </a:gridCol>
                <a:gridCol w="792000">
                  <a:extLst>
                    <a:ext uri="{9D8B030D-6E8A-4147-A177-3AD203B41FA5}">
                      <a16:colId xmlns:a16="http://schemas.microsoft.com/office/drawing/2014/main" val="3010936061"/>
                    </a:ext>
                  </a:extLst>
                </a:gridCol>
                <a:gridCol w="1368000">
                  <a:extLst>
                    <a:ext uri="{9D8B030D-6E8A-4147-A177-3AD203B41FA5}">
                      <a16:colId xmlns:a16="http://schemas.microsoft.com/office/drawing/2014/main" val="4223971819"/>
                    </a:ext>
                  </a:extLst>
                </a:gridCol>
                <a:gridCol w="1368000">
                  <a:extLst>
                    <a:ext uri="{9D8B030D-6E8A-4147-A177-3AD203B41FA5}">
                      <a16:colId xmlns:a16="http://schemas.microsoft.com/office/drawing/2014/main" val="3077154466"/>
                    </a:ext>
                  </a:extLst>
                </a:gridCol>
              </a:tblGrid>
              <a:tr h="370840">
                <a:tc>
                  <a:txBody>
                    <a:bodyPr/>
                    <a:lstStyle/>
                    <a:p>
                      <a:pPr algn="ctr"/>
                      <a:endParaRPr lang="ru-RU" sz="1900" dirty="0"/>
                    </a:p>
                  </a:txBody>
                  <a:tcPr marL="95186" marR="95186" marT="47593" marB="47593"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en-US" sz="1200" b="1" kern="1200" dirty="0">
                          <a:solidFill>
                            <a:schemeClr val="tx1"/>
                          </a:solidFill>
                          <a:latin typeface="+mj-lt"/>
                          <a:ea typeface="+mn-ea"/>
                          <a:cs typeface="+mn-cs"/>
                        </a:rPr>
                        <a:t>Clients</a:t>
                      </a:r>
                      <a:endParaRPr lang="ru-RU" sz="1200" b="1" kern="1200" dirty="0">
                        <a:solidFill>
                          <a:schemeClr val="tx1"/>
                        </a:solidFill>
                        <a:latin typeface="+mj-lt"/>
                        <a:ea typeface="+mn-ea"/>
                        <a:cs typeface="+mn-cs"/>
                      </a:endParaRPr>
                    </a:p>
                  </a:txBody>
                  <a:tcPr marL="95186" marR="95186" marT="47593" marB="47593"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1">
                        <a:alpha val="30000"/>
                      </a:schemeClr>
                    </a:solidFill>
                  </a:tcPr>
                </a:tc>
                <a:tc>
                  <a:txBody>
                    <a:bodyPr/>
                    <a:lstStyle/>
                    <a:p>
                      <a:pPr algn="ctr"/>
                      <a:r>
                        <a:rPr lang="en-US" sz="1200" b="1" kern="1200" dirty="0">
                          <a:solidFill>
                            <a:schemeClr val="tx1"/>
                          </a:solidFill>
                          <a:latin typeface="+mj-lt"/>
                          <a:ea typeface="+mn-ea"/>
                          <a:cs typeface="+mn-cs"/>
                        </a:rPr>
                        <a:t>Orders</a:t>
                      </a:r>
                      <a:endParaRPr lang="ru-RU" sz="1200" b="1" kern="1200" dirty="0">
                        <a:solidFill>
                          <a:schemeClr val="tx1"/>
                        </a:solidFill>
                        <a:latin typeface="+mj-lt"/>
                        <a:ea typeface="+mn-ea"/>
                        <a:cs typeface="+mn-cs"/>
                      </a:endParaRPr>
                    </a:p>
                  </a:txBody>
                  <a:tcPr marL="95186" marR="95186" marT="47593" marB="47593"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1">
                        <a:alpha val="30000"/>
                      </a:schemeClr>
                    </a:solidFill>
                  </a:tcPr>
                </a:tc>
                <a:tc>
                  <a:txBody>
                    <a:bodyPr/>
                    <a:lstStyle/>
                    <a:p>
                      <a:pPr algn="ctr"/>
                      <a:r>
                        <a:rPr lang="en-US" sz="1200" b="1" kern="1200" dirty="0">
                          <a:solidFill>
                            <a:schemeClr val="tx1"/>
                          </a:solidFill>
                          <a:latin typeface="+mj-lt"/>
                          <a:ea typeface="+mn-ea"/>
                          <a:cs typeface="+mn-cs"/>
                        </a:rPr>
                        <a:t>Gross Revenue</a:t>
                      </a:r>
                      <a:endParaRPr lang="ru-RU" sz="1200" b="1" kern="1200" dirty="0">
                        <a:solidFill>
                          <a:schemeClr val="tx1"/>
                        </a:solidFill>
                        <a:latin typeface="+mj-lt"/>
                        <a:ea typeface="+mn-ea"/>
                        <a:cs typeface="+mn-cs"/>
                      </a:endParaRPr>
                    </a:p>
                  </a:txBody>
                  <a:tcPr marL="95186" marR="95186" marT="47593" marB="47593"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1">
                        <a:alpha val="30000"/>
                      </a:schemeClr>
                    </a:solidFill>
                  </a:tcPr>
                </a:tc>
                <a:tc>
                  <a:txBody>
                    <a:bodyPr/>
                    <a:lstStyle/>
                    <a:p>
                      <a:pPr algn="ctr"/>
                      <a:r>
                        <a:rPr lang="en-US" sz="1200" b="1" kern="1200" dirty="0">
                          <a:solidFill>
                            <a:schemeClr val="tx1"/>
                          </a:solidFill>
                          <a:latin typeface="+mj-lt"/>
                          <a:ea typeface="+mn-ea"/>
                          <a:cs typeface="+mn-cs"/>
                        </a:rPr>
                        <a:t>Net Revenue</a:t>
                      </a:r>
                      <a:endParaRPr lang="ru-RU" sz="1200" b="1" kern="1200" dirty="0">
                        <a:solidFill>
                          <a:schemeClr val="tx1"/>
                        </a:solidFill>
                        <a:latin typeface="+mj-lt"/>
                        <a:ea typeface="+mn-ea"/>
                        <a:cs typeface="+mn-cs"/>
                      </a:endParaRPr>
                    </a:p>
                  </a:txBody>
                  <a:tcPr marL="95186" marR="95186" marT="47593" marB="47593"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1">
                        <a:alpha val="30000"/>
                      </a:schemeClr>
                    </a:solidFill>
                  </a:tcPr>
                </a:tc>
                <a:extLst>
                  <a:ext uri="{0D108BD9-81ED-4DB2-BD59-A6C34878D82A}">
                    <a16:rowId xmlns:a16="http://schemas.microsoft.com/office/drawing/2014/main" val="704431448"/>
                  </a:ext>
                </a:extLst>
              </a:tr>
              <a:tr h="370840">
                <a:tc>
                  <a:txBody>
                    <a:bodyPr/>
                    <a:lstStyle/>
                    <a:p>
                      <a:pPr algn="ctr"/>
                      <a:r>
                        <a:rPr lang="en-US" sz="1200" b="1" dirty="0">
                          <a:solidFill>
                            <a:schemeClr val="tx1"/>
                          </a:solidFill>
                          <a:latin typeface="+mj-lt"/>
                        </a:rPr>
                        <a:t>2023</a:t>
                      </a:r>
                      <a:endParaRPr lang="ru-RU" sz="1200" b="1" dirty="0">
                        <a:solidFill>
                          <a:schemeClr val="tx1"/>
                        </a:solidFill>
                        <a:latin typeface="+mj-lt"/>
                      </a:endParaRPr>
                    </a:p>
                  </a:txBody>
                  <a:tcPr marL="95186" marR="95186" marT="47593" marB="47593"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accent1">
                        <a:alpha val="30000"/>
                      </a:schemeClr>
                    </a:solidFill>
                  </a:tcPr>
                </a:tc>
                <a:tc>
                  <a:txBody>
                    <a:bodyPr/>
                    <a:lstStyle/>
                    <a:p>
                      <a:pPr algn="r"/>
                      <a:r>
                        <a:rPr lang="en-US" sz="1400" i="0" dirty="0">
                          <a:solidFill>
                            <a:srgbClr val="000000">
                              <a:alpha val="70000"/>
                            </a:srgbClr>
                          </a:solidFill>
                        </a:rPr>
                        <a:t>100</a:t>
                      </a:r>
                      <a:endParaRPr lang="ru-RU" sz="1400" i="0" dirty="0">
                        <a:solidFill>
                          <a:srgbClr val="000000">
                            <a:alpha val="70000"/>
                          </a:srgbClr>
                        </a:solidFill>
                      </a:endParaRPr>
                    </a:p>
                  </a:txBody>
                  <a:tcPr marL="95186" marR="95186" marT="47593" marB="47593"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r"/>
                      <a:r>
                        <a:rPr lang="en-US" sz="1400" i="0" dirty="0">
                          <a:solidFill>
                            <a:srgbClr val="000000">
                              <a:alpha val="70000"/>
                            </a:srgbClr>
                          </a:solidFill>
                        </a:rPr>
                        <a:t>1100</a:t>
                      </a:r>
                      <a:endParaRPr lang="ru-RU" sz="1400" i="0" dirty="0">
                        <a:solidFill>
                          <a:srgbClr val="000000">
                            <a:alpha val="70000"/>
                          </a:srgbClr>
                        </a:solidFill>
                      </a:endParaRPr>
                    </a:p>
                  </a:txBody>
                  <a:tcPr marL="95186" marR="95186" marT="47593" marB="47593"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r"/>
                      <a:r>
                        <a:rPr lang="en-US" sz="1400" i="0" dirty="0">
                          <a:solidFill>
                            <a:srgbClr val="000000">
                              <a:alpha val="70000"/>
                            </a:srgbClr>
                          </a:solidFill>
                        </a:rPr>
                        <a:t>$100,000</a:t>
                      </a:r>
                      <a:endParaRPr lang="ru-RU" sz="1400" i="0" dirty="0">
                        <a:solidFill>
                          <a:srgbClr val="000000">
                            <a:alpha val="70000"/>
                          </a:srgbClr>
                        </a:solidFill>
                      </a:endParaRPr>
                    </a:p>
                  </a:txBody>
                  <a:tcPr marL="95186" marR="95186" marT="47593" marB="47593"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r"/>
                      <a:r>
                        <a:rPr lang="en-US" sz="1400" i="0" dirty="0">
                          <a:solidFill>
                            <a:srgbClr val="000000">
                              <a:alpha val="70000"/>
                            </a:srgbClr>
                          </a:solidFill>
                        </a:rPr>
                        <a:t>$70,000</a:t>
                      </a:r>
                      <a:endParaRPr lang="ru-RU" sz="1400" i="0" dirty="0">
                        <a:solidFill>
                          <a:srgbClr val="000000">
                            <a:alpha val="70000"/>
                          </a:srgbClr>
                        </a:solidFill>
                      </a:endParaRPr>
                    </a:p>
                  </a:txBody>
                  <a:tcPr marL="95186" marR="95186" marT="47593" marB="47593"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49064756"/>
                  </a:ext>
                </a:extLst>
              </a:tr>
              <a:tr h="370840">
                <a:tc>
                  <a:txBody>
                    <a:bodyPr/>
                    <a:lstStyle/>
                    <a:p>
                      <a:pPr algn="ctr"/>
                      <a:r>
                        <a:rPr lang="en-US" sz="1200" b="1" dirty="0">
                          <a:solidFill>
                            <a:schemeClr val="tx1"/>
                          </a:solidFill>
                          <a:latin typeface="+mj-lt"/>
                        </a:rPr>
                        <a:t>2024</a:t>
                      </a:r>
                      <a:endParaRPr lang="ru-RU" sz="1200" b="1" dirty="0">
                        <a:solidFill>
                          <a:schemeClr val="tx1"/>
                        </a:solidFill>
                        <a:latin typeface="+mj-lt"/>
                      </a:endParaRPr>
                    </a:p>
                  </a:txBody>
                  <a:tcPr marL="95186" marR="95186" marT="47593" marB="47593"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alpha val="30000"/>
                      </a:schemeClr>
                    </a:solidFill>
                  </a:tcPr>
                </a:tc>
                <a:tc>
                  <a:txBody>
                    <a:bodyPr/>
                    <a:lstStyle/>
                    <a:p>
                      <a:pPr algn="r"/>
                      <a:r>
                        <a:rPr lang="en-US" sz="1400" i="0" dirty="0">
                          <a:solidFill>
                            <a:srgbClr val="000000">
                              <a:alpha val="70000"/>
                            </a:srgbClr>
                          </a:solidFill>
                        </a:rPr>
                        <a:t>200</a:t>
                      </a:r>
                      <a:endParaRPr lang="ru-RU" sz="1400" i="0" dirty="0">
                        <a:solidFill>
                          <a:srgbClr val="000000">
                            <a:alpha val="70000"/>
                          </a:srgbClr>
                        </a:solidFill>
                      </a:endParaRPr>
                    </a:p>
                  </a:txBody>
                  <a:tcPr marL="95186" marR="95186" marT="47593" marB="47593"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alpha val="10000"/>
                      </a:schemeClr>
                    </a:solidFill>
                  </a:tcPr>
                </a:tc>
                <a:tc>
                  <a:txBody>
                    <a:bodyPr/>
                    <a:lstStyle/>
                    <a:p>
                      <a:pPr algn="r"/>
                      <a:r>
                        <a:rPr lang="en-US" sz="1400" i="0" dirty="0">
                          <a:solidFill>
                            <a:srgbClr val="000000">
                              <a:alpha val="70000"/>
                            </a:srgbClr>
                          </a:solidFill>
                        </a:rPr>
                        <a:t>2000</a:t>
                      </a:r>
                      <a:endParaRPr lang="ru-RU" sz="1400" i="0" dirty="0">
                        <a:solidFill>
                          <a:srgbClr val="000000">
                            <a:alpha val="70000"/>
                          </a:srgbClr>
                        </a:solidFill>
                      </a:endParaRPr>
                    </a:p>
                  </a:txBody>
                  <a:tcPr marL="95186" marR="95186" marT="47593" marB="47593"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alpha val="10000"/>
                      </a:schemeClr>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400" i="0" dirty="0">
                          <a:solidFill>
                            <a:srgbClr val="000000">
                              <a:alpha val="70000"/>
                            </a:srgbClr>
                          </a:solidFill>
                        </a:rPr>
                        <a:t>$200,000</a:t>
                      </a:r>
                      <a:endParaRPr lang="ru-RU" sz="1400" i="0" dirty="0">
                        <a:solidFill>
                          <a:srgbClr val="000000">
                            <a:alpha val="70000"/>
                          </a:srgbClr>
                        </a:solidFill>
                      </a:endParaRPr>
                    </a:p>
                  </a:txBody>
                  <a:tcPr marL="95186" marR="95186" marT="47593" marB="47593"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alpha val="10000"/>
                      </a:schemeClr>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400" i="0" dirty="0">
                          <a:solidFill>
                            <a:srgbClr val="000000">
                              <a:alpha val="70000"/>
                            </a:srgbClr>
                          </a:solidFill>
                        </a:rPr>
                        <a:t>$160,000</a:t>
                      </a:r>
                      <a:endParaRPr lang="ru-RU" sz="1400" i="0" dirty="0">
                        <a:solidFill>
                          <a:srgbClr val="000000">
                            <a:alpha val="70000"/>
                          </a:srgbClr>
                        </a:solidFill>
                      </a:endParaRPr>
                    </a:p>
                  </a:txBody>
                  <a:tcPr marL="95186" marR="95186" marT="47593" marB="47593"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alpha val="10000"/>
                      </a:schemeClr>
                    </a:solidFill>
                  </a:tcPr>
                </a:tc>
                <a:extLst>
                  <a:ext uri="{0D108BD9-81ED-4DB2-BD59-A6C34878D82A}">
                    <a16:rowId xmlns:a16="http://schemas.microsoft.com/office/drawing/2014/main" val="2065513764"/>
                  </a:ext>
                </a:extLst>
              </a:tr>
              <a:tr h="370840">
                <a:tc>
                  <a:txBody>
                    <a:bodyPr/>
                    <a:lstStyle/>
                    <a:p>
                      <a:pPr algn="ctr"/>
                      <a:r>
                        <a:rPr lang="en-US" sz="1200" b="1" dirty="0">
                          <a:solidFill>
                            <a:schemeClr val="tx1"/>
                          </a:solidFill>
                          <a:latin typeface="+mj-lt"/>
                        </a:rPr>
                        <a:t>2025</a:t>
                      </a:r>
                      <a:endParaRPr lang="ru-RU" sz="1200" b="1" dirty="0">
                        <a:solidFill>
                          <a:schemeClr val="tx1"/>
                        </a:solidFill>
                        <a:latin typeface="+mj-lt"/>
                      </a:endParaRPr>
                    </a:p>
                  </a:txBody>
                  <a:tcPr marL="95186" marR="95186" marT="47593" marB="47593"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alpha val="30000"/>
                      </a:schemeClr>
                    </a:solidFill>
                  </a:tcPr>
                </a:tc>
                <a:tc>
                  <a:txBody>
                    <a:bodyPr/>
                    <a:lstStyle/>
                    <a:p>
                      <a:pPr algn="r"/>
                      <a:r>
                        <a:rPr lang="en-US" sz="1400" i="0" dirty="0">
                          <a:solidFill>
                            <a:srgbClr val="000000">
                              <a:alpha val="70000"/>
                            </a:srgbClr>
                          </a:solidFill>
                        </a:rPr>
                        <a:t>300</a:t>
                      </a:r>
                      <a:endParaRPr lang="ru-RU" sz="1400" i="0" dirty="0">
                        <a:solidFill>
                          <a:srgbClr val="000000">
                            <a:alpha val="70000"/>
                          </a:srgbClr>
                        </a:solidFill>
                      </a:endParaRPr>
                    </a:p>
                  </a:txBody>
                  <a:tcPr marL="95186" marR="95186" marT="47593" marB="47593"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a:r>
                        <a:rPr lang="en-US" sz="1400" i="0" dirty="0">
                          <a:solidFill>
                            <a:srgbClr val="000000">
                              <a:alpha val="70000"/>
                            </a:srgbClr>
                          </a:solidFill>
                        </a:rPr>
                        <a:t>3000</a:t>
                      </a:r>
                      <a:endParaRPr lang="ru-RU" sz="1400" i="0" dirty="0">
                        <a:solidFill>
                          <a:srgbClr val="000000">
                            <a:alpha val="70000"/>
                          </a:srgbClr>
                        </a:solidFill>
                      </a:endParaRPr>
                    </a:p>
                  </a:txBody>
                  <a:tcPr marL="95186" marR="95186" marT="47593" marB="47593"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400" i="0" dirty="0">
                          <a:solidFill>
                            <a:srgbClr val="000000">
                              <a:alpha val="70000"/>
                            </a:srgbClr>
                          </a:solidFill>
                        </a:rPr>
                        <a:t>$300,000</a:t>
                      </a:r>
                      <a:endParaRPr lang="ru-RU" sz="1400" i="0" dirty="0">
                        <a:solidFill>
                          <a:srgbClr val="000000">
                            <a:alpha val="70000"/>
                          </a:srgbClr>
                        </a:solidFill>
                      </a:endParaRPr>
                    </a:p>
                  </a:txBody>
                  <a:tcPr marL="95186" marR="95186" marT="47593" marB="47593"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400" i="0" dirty="0">
                          <a:solidFill>
                            <a:srgbClr val="000000">
                              <a:alpha val="70000"/>
                            </a:srgbClr>
                          </a:solidFill>
                        </a:rPr>
                        <a:t>$250,000</a:t>
                      </a:r>
                      <a:endParaRPr lang="ru-RU" sz="1400" i="0" dirty="0">
                        <a:solidFill>
                          <a:srgbClr val="000000">
                            <a:alpha val="70000"/>
                          </a:srgbClr>
                        </a:solidFill>
                      </a:endParaRPr>
                    </a:p>
                  </a:txBody>
                  <a:tcPr marL="95186" marR="95186" marT="47593" marB="47593"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77142265"/>
                  </a:ext>
                </a:extLst>
              </a:tr>
              <a:tr h="370840">
                <a:tc>
                  <a:txBody>
                    <a:bodyPr/>
                    <a:lstStyle/>
                    <a:p>
                      <a:pPr algn="ctr"/>
                      <a:r>
                        <a:rPr lang="en-US" sz="1200" b="1" dirty="0">
                          <a:solidFill>
                            <a:schemeClr val="tx1"/>
                          </a:solidFill>
                          <a:latin typeface="+mj-lt"/>
                        </a:rPr>
                        <a:t>2026</a:t>
                      </a:r>
                      <a:endParaRPr lang="ru-RU" sz="1200" b="1" dirty="0">
                        <a:solidFill>
                          <a:schemeClr val="tx1"/>
                        </a:solidFill>
                        <a:latin typeface="+mj-lt"/>
                      </a:endParaRPr>
                    </a:p>
                  </a:txBody>
                  <a:tcPr marL="95186" marR="95186" marT="47593" marB="47593"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alpha val="30000"/>
                      </a:schemeClr>
                    </a:solidFill>
                  </a:tcPr>
                </a:tc>
                <a:tc>
                  <a:txBody>
                    <a:bodyPr/>
                    <a:lstStyle/>
                    <a:p>
                      <a:pPr algn="r"/>
                      <a:r>
                        <a:rPr lang="en-US" sz="1400" i="0" dirty="0">
                          <a:solidFill>
                            <a:srgbClr val="000000">
                              <a:alpha val="70000"/>
                            </a:srgbClr>
                          </a:solidFill>
                        </a:rPr>
                        <a:t>400</a:t>
                      </a:r>
                      <a:endParaRPr lang="ru-RU" sz="1400" i="0" dirty="0">
                        <a:solidFill>
                          <a:srgbClr val="000000">
                            <a:alpha val="70000"/>
                          </a:srgbClr>
                        </a:solidFill>
                      </a:endParaRPr>
                    </a:p>
                  </a:txBody>
                  <a:tcPr marL="95186" marR="95186" marT="47593" marB="47593"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alpha val="10000"/>
                      </a:schemeClr>
                    </a:solidFill>
                  </a:tcPr>
                </a:tc>
                <a:tc>
                  <a:txBody>
                    <a:bodyPr/>
                    <a:lstStyle/>
                    <a:p>
                      <a:pPr algn="r"/>
                      <a:r>
                        <a:rPr lang="en-US" sz="1400" i="0" dirty="0">
                          <a:solidFill>
                            <a:srgbClr val="000000">
                              <a:alpha val="70000"/>
                            </a:srgbClr>
                          </a:solidFill>
                        </a:rPr>
                        <a:t>4000</a:t>
                      </a:r>
                      <a:endParaRPr lang="ru-RU" sz="1400" i="0" dirty="0">
                        <a:solidFill>
                          <a:srgbClr val="000000">
                            <a:alpha val="70000"/>
                          </a:srgbClr>
                        </a:solidFill>
                      </a:endParaRPr>
                    </a:p>
                  </a:txBody>
                  <a:tcPr marL="95186" marR="95186" marT="47593" marB="47593"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alpha val="10000"/>
                      </a:schemeClr>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400" i="0" dirty="0">
                          <a:solidFill>
                            <a:srgbClr val="000000">
                              <a:alpha val="70000"/>
                            </a:srgbClr>
                          </a:solidFill>
                        </a:rPr>
                        <a:t>$400,000</a:t>
                      </a:r>
                      <a:endParaRPr lang="ru-RU" sz="1400" i="0" dirty="0">
                        <a:solidFill>
                          <a:srgbClr val="000000">
                            <a:alpha val="70000"/>
                          </a:srgbClr>
                        </a:solidFill>
                      </a:endParaRPr>
                    </a:p>
                  </a:txBody>
                  <a:tcPr marL="95186" marR="95186" marT="47593" marB="47593"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alpha val="10000"/>
                      </a:schemeClr>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400" i="0" dirty="0">
                          <a:solidFill>
                            <a:srgbClr val="000000">
                              <a:alpha val="70000"/>
                            </a:srgbClr>
                          </a:solidFill>
                        </a:rPr>
                        <a:t>$300,000</a:t>
                      </a:r>
                      <a:endParaRPr lang="ru-RU" sz="1400" i="0" dirty="0">
                        <a:solidFill>
                          <a:srgbClr val="000000">
                            <a:alpha val="70000"/>
                          </a:srgbClr>
                        </a:solidFill>
                      </a:endParaRPr>
                    </a:p>
                  </a:txBody>
                  <a:tcPr marL="95186" marR="95186" marT="47593" marB="47593"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alpha val="10000"/>
                      </a:schemeClr>
                    </a:solidFill>
                  </a:tcPr>
                </a:tc>
                <a:extLst>
                  <a:ext uri="{0D108BD9-81ED-4DB2-BD59-A6C34878D82A}">
                    <a16:rowId xmlns:a16="http://schemas.microsoft.com/office/drawing/2014/main" val="2260084397"/>
                  </a:ext>
                </a:extLst>
              </a:tr>
              <a:tr h="370840">
                <a:tc>
                  <a:txBody>
                    <a:bodyPr/>
                    <a:lstStyle/>
                    <a:p>
                      <a:pPr algn="ctr"/>
                      <a:r>
                        <a:rPr lang="en-US" sz="1200" b="1" dirty="0">
                          <a:solidFill>
                            <a:schemeClr val="tx1"/>
                          </a:solidFill>
                          <a:latin typeface="+mj-lt"/>
                        </a:rPr>
                        <a:t>2027</a:t>
                      </a:r>
                      <a:endParaRPr lang="ru-RU" sz="1200" b="1" dirty="0">
                        <a:solidFill>
                          <a:schemeClr val="tx1"/>
                        </a:solidFill>
                        <a:latin typeface="+mj-lt"/>
                      </a:endParaRPr>
                    </a:p>
                  </a:txBody>
                  <a:tcPr marL="95186" marR="95186" marT="47593" marB="47593"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alpha val="30000"/>
                      </a:schemeClr>
                    </a:solidFill>
                  </a:tcPr>
                </a:tc>
                <a:tc>
                  <a:txBody>
                    <a:bodyPr/>
                    <a:lstStyle/>
                    <a:p>
                      <a:pPr algn="r"/>
                      <a:r>
                        <a:rPr lang="en-US" sz="1400" i="0" dirty="0">
                          <a:solidFill>
                            <a:srgbClr val="000000">
                              <a:alpha val="70000"/>
                            </a:srgbClr>
                          </a:solidFill>
                        </a:rPr>
                        <a:t>500</a:t>
                      </a:r>
                      <a:endParaRPr lang="ru-RU" sz="1400" i="0" dirty="0">
                        <a:solidFill>
                          <a:srgbClr val="000000">
                            <a:alpha val="70000"/>
                          </a:srgbClr>
                        </a:solidFill>
                      </a:endParaRPr>
                    </a:p>
                  </a:txBody>
                  <a:tcPr marL="95186" marR="95186" marT="47593" marB="47593"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a:r>
                        <a:rPr lang="en-US" sz="1400" i="0" dirty="0">
                          <a:solidFill>
                            <a:srgbClr val="000000">
                              <a:alpha val="70000"/>
                            </a:srgbClr>
                          </a:solidFill>
                        </a:rPr>
                        <a:t>5000</a:t>
                      </a:r>
                      <a:endParaRPr lang="ru-RU" sz="1400" i="0" dirty="0">
                        <a:solidFill>
                          <a:srgbClr val="000000">
                            <a:alpha val="70000"/>
                          </a:srgbClr>
                        </a:solidFill>
                      </a:endParaRPr>
                    </a:p>
                  </a:txBody>
                  <a:tcPr marL="95186" marR="95186" marT="47593" marB="47593"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400" i="0" dirty="0">
                          <a:solidFill>
                            <a:srgbClr val="000000">
                              <a:alpha val="70000"/>
                            </a:srgbClr>
                          </a:solidFill>
                        </a:rPr>
                        <a:t>$500,000</a:t>
                      </a:r>
                      <a:endParaRPr lang="ru-RU" sz="1400" i="0" dirty="0">
                        <a:solidFill>
                          <a:srgbClr val="000000">
                            <a:alpha val="70000"/>
                          </a:srgbClr>
                        </a:solidFill>
                      </a:endParaRPr>
                    </a:p>
                  </a:txBody>
                  <a:tcPr marL="95186" marR="95186" marT="47593" marB="47593"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400" i="0" dirty="0">
                          <a:solidFill>
                            <a:srgbClr val="000000">
                              <a:alpha val="70000"/>
                            </a:srgbClr>
                          </a:solidFill>
                        </a:rPr>
                        <a:t>$400,000</a:t>
                      </a:r>
                      <a:endParaRPr lang="ru-RU" sz="1400" i="0" dirty="0">
                        <a:solidFill>
                          <a:srgbClr val="000000">
                            <a:alpha val="70000"/>
                          </a:srgbClr>
                        </a:solidFill>
                      </a:endParaRPr>
                    </a:p>
                  </a:txBody>
                  <a:tcPr marL="95186" marR="95186" marT="47593" marB="47593"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218533692"/>
                  </a:ext>
                </a:extLst>
              </a:tr>
            </a:tbl>
          </a:graphicData>
        </a:graphic>
      </p:graphicFrame>
      <p:sp>
        <p:nvSpPr>
          <p:cNvPr id="9" name="Text Placeholder 8">
            <a:extLst>
              <a:ext uri="{FF2B5EF4-FFF2-40B4-BE49-F238E27FC236}">
                <a16:creationId xmlns:a16="http://schemas.microsoft.com/office/drawing/2014/main" id="{B8996F15-30FB-478C-B7C8-60DAF43BB65B}"/>
              </a:ext>
            </a:extLst>
          </p:cNvPr>
          <p:cNvSpPr>
            <a:spLocks noGrp="1"/>
          </p:cNvSpPr>
          <p:nvPr>
            <p:ph type="body" idx="30"/>
          </p:nvPr>
        </p:nvSpPr>
        <p:spPr>
          <a:xfrm>
            <a:off x="6410966" y="2211931"/>
            <a:ext cx="5078469" cy="467382"/>
          </a:xfrm>
        </p:spPr>
        <p:txBody>
          <a:bodyPr/>
          <a:lstStyle/>
          <a:p>
            <a:r>
              <a:rPr lang="en-US" dirty="0"/>
              <a:t>Revenue by Year</a:t>
            </a:r>
          </a:p>
        </p:txBody>
      </p:sp>
      <p:graphicFrame>
        <p:nvGraphicFramePr>
          <p:cNvPr id="17" name="Content Placeholder 16" descr="Chart">
            <a:extLst>
              <a:ext uri="{FF2B5EF4-FFF2-40B4-BE49-F238E27FC236}">
                <a16:creationId xmlns:a16="http://schemas.microsoft.com/office/drawing/2014/main" id="{22AF7DB9-D3B8-4FB9-89DD-8795D51874F2}"/>
              </a:ext>
            </a:extLst>
          </p:cNvPr>
          <p:cNvGraphicFramePr>
            <a:graphicFrameLocks noGrp="1"/>
          </p:cNvGraphicFramePr>
          <p:nvPr>
            <p:ph sz="quarter" idx="32"/>
            <p:extLst>
              <p:ext uri="{D42A27DB-BD31-4B8C-83A1-F6EECF244321}">
                <p14:modId xmlns:p14="http://schemas.microsoft.com/office/powerpoint/2010/main" val="1490629642"/>
              </p:ext>
            </p:extLst>
          </p:nvPr>
        </p:nvGraphicFramePr>
        <p:xfrm>
          <a:off x="6361554" y="2766285"/>
          <a:ext cx="5122863" cy="2687637"/>
        </p:xfrm>
        <a:graphic>
          <a:graphicData uri="http://schemas.openxmlformats.org/drawingml/2006/chart">
            <c:chart xmlns:c="http://schemas.openxmlformats.org/drawingml/2006/chart" xmlns:r="http://schemas.openxmlformats.org/officeDocument/2006/relationships" r:id="rId2"/>
          </a:graphicData>
        </a:graphic>
      </p:graphicFrame>
      <p:sp>
        <p:nvSpPr>
          <p:cNvPr id="4" name="Slide Number Placeholder 3">
            <a:extLst>
              <a:ext uri="{FF2B5EF4-FFF2-40B4-BE49-F238E27FC236}">
                <a16:creationId xmlns:a16="http://schemas.microsoft.com/office/drawing/2014/main" id="{D546EBFA-CE06-4E1C-9996-4760513743DE}"/>
              </a:ext>
            </a:extLst>
          </p:cNvPr>
          <p:cNvSpPr>
            <a:spLocks noGrp="1"/>
          </p:cNvSpPr>
          <p:nvPr>
            <p:ph type="sldNum" sz="quarter" idx="12"/>
          </p:nvPr>
        </p:nvSpPr>
        <p:spPr/>
        <p:txBody>
          <a:bodyPr/>
          <a:lstStyle/>
          <a:p>
            <a:fld id="{D9BB3731-526F-4638-85F8-715D717FFC12}" type="slidenum">
              <a:rPr lang="en-US" smtClean="0"/>
              <a:pPr/>
              <a:t>10</a:t>
            </a:fld>
            <a:endParaRPr lang="en-US" dirty="0"/>
          </a:p>
        </p:txBody>
      </p:sp>
    </p:spTree>
    <p:extLst>
      <p:ext uri="{BB962C8B-B14F-4D97-AF65-F5344CB8AC3E}">
        <p14:creationId xmlns:p14="http://schemas.microsoft.com/office/powerpoint/2010/main" val="28783374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49D0185-40D9-462B-834F-21F495536AB6}"/>
              </a:ext>
            </a:extLst>
          </p:cNvPr>
          <p:cNvSpPr>
            <a:spLocks noGrp="1"/>
          </p:cNvSpPr>
          <p:nvPr>
            <p:ph type="title"/>
          </p:nvPr>
        </p:nvSpPr>
        <p:spPr/>
        <p:txBody>
          <a:bodyPr/>
          <a:lstStyle/>
          <a:p>
            <a:r>
              <a:rPr lang="en-US" dirty="0"/>
              <a:t>FINANCIALS</a:t>
            </a:r>
          </a:p>
        </p:txBody>
      </p:sp>
      <p:sp>
        <p:nvSpPr>
          <p:cNvPr id="5" name="Text Placeholder 4">
            <a:extLst>
              <a:ext uri="{FF2B5EF4-FFF2-40B4-BE49-F238E27FC236}">
                <a16:creationId xmlns:a16="http://schemas.microsoft.com/office/drawing/2014/main" id="{1D949A58-181F-4F4E-8CC6-1899E2DC7A0E}"/>
              </a:ext>
            </a:extLst>
          </p:cNvPr>
          <p:cNvSpPr>
            <a:spLocks noGrp="1"/>
          </p:cNvSpPr>
          <p:nvPr>
            <p:ph type="body" idx="1"/>
          </p:nvPr>
        </p:nvSpPr>
        <p:spPr>
          <a:xfrm>
            <a:off x="862258" y="3689555"/>
            <a:ext cx="2835981" cy="1737210"/>
          </a:xfrm>
        </p:spPr>
        <p:txBody>
          <a:bodyPr>
            <a:normAutofit/>
          </a:bodyPr>
          <a:lstStyle/>
          <a:p>
            <a:r>
              <a:rPr lang="en-US" i="0" dirty="0">
                <a:latin typeface="Arial" panose="020B0604020202020204" pitchFamily="34" charset="0"/>
                <a:cs typeface="Arial" panose="020B0604020202020204" pitchFamily="34" charset="0"/>
              </a:rPr>
              <a:t>Since we are in our initial phase in making a startup these are the projection for our next three years.</a:t>
            </a:r>
          </a:p>
        </p:txBody>
      </p:sp>
      <p:graphicFrame>
        <p:nvGraphicFramePr>
          <p:cNvPr id="10" name="Table Placeholder 9">
            <a:extLst>
              <a:ext uri="{FF2B5EF4-FFF2-40B4-BE49-F238E27FC236}">
                <a16:creationId xmlns:a16="http://schemas.microsoft.com/office/drawing/2014/main" id="{04CE1D54-4518-4C69-9F89-A822111327E9}"/>
              </a:ext>
            </a:extLst>
          </p:cNvPr>
          <p:cNvGraphicFramePr>
            <a:graphicFrameLocks noGrp="1"/>
          </p:cNvGraphicFramePr>
          <p:nvPr>
            <p:ph type="tbl" sz="quarter" idx="17"/>
            <p:extLst>
              <p:ext uri="{D42A27DB-BD31-4B8C-83A1-F6EECF244321}">
                <p14:modId xmlns:p14="http://schemas.microsoft.com/office/powerpoint/2010/main" val="3356228141"/>
              </p:ext>
            </p:extLst>
          </p:nvPr>
        </p:nvGraphicFramePr>
        <p:xfrm>
          <a:off x="4866275" y="746074"/>
          <a:ext cx="6464235" cy="5040000"/>
        </p:xfrm>
        <a:graphic>
          <a:graphicData uri="http://schemas.openxmlformats.org/drawingml/2006/table">
            <a:tbl>
              <a:tblPr firstRow="1" bandRow="1">
                <a:tableStyleId>{5C22544A-7EE6-4342-B048-85BDC9FD1C3A}</a:tableStyleId>
              </a:tblPr>
              <a:tblGrid>
                <a:gridCol w="2340000">
                  <a:extLst>
                    <a:ext uri="{9D8B030D-6E8A-4147-A177-3AD203B41FA5}">
                      <a16:colId xmlns:a16="http://schemas.microsoft.com/office/drawing/2014/main" val="2299576892"/>
                    </a:ext>
                  </a:extLst>
                </a:gridCol>
                <a:gridCol w="1134745">
                  <a:extLst>
                    <a:ext uri="{9D8B030D-6E8A-4147-A177-3AD203B41FA5}">
                      <a16:colId xmlns:a16="http://schemas.microsoft.com/office/drawing/2014/main" val="1613992875"/>
                    </a:ext>
                  </a:extLst>
                </a:gridCol>
                <a:gridCol w="1134745">
                  <a:extLst>
                    <a:ext uri="{9D8B030D-6E8A-4147-A177-3AD203B41FA5}">
                      <a16:colId xmlns:a16="http://schemas.microsoft.com/office/drawing/2014/main" val="687884660"/>
                    </a:ext>
                  </a:extLst>
                </a:gridCol>
                <a:gridCol w="1134745">
                  <a:extLst>
                    <a:ext uri="{9D8B030D-6E8A-4147-A177-3AD203B41FA5}">
                      <a16:colId xmlns:a16="http://schemas.microsoft.com/office/drawing/2014/main" val="178253312"/>
                    </a:ext>
                  </a:extLst>
                </a:gridCol>
                <a:gridCol w="720000">
                  <a:extLst>
                    <a:ext uri="{9D8B030D-6E8A-4147-A177-3AD203B41FA5}">
                      <a16:colId xmlns:a16="http://schemas.microsoft.com/office/drawing/2014/main" val="982175894"/>
                    </a:ext>
                  </a:extLst>
                </a:gridCol>
              </a:tblGrid>
              <a:tr h="360000">
                <a:tc>
                  <a:txBody>
                    <a:bodyPr/>
                    <a:lstStyle/>
                    <a:p>
                      <a:pPr marL="0" algn="l" defTabSz="914400" rtl="0" eaLnBrk="1" latinLnBrk="0" hangingPunct="1"/>
                      <a:endParaRPr lang="ru-RU" sz="1200" b="1" i="1" kern="1200" dirty="0">
                        <a:solidFill>
                          <a:schemeClr val="lt1"/>
                        </a:solidFill>
                        <a:latin typeface="+mj-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marL="0" algn="r" defTabSz="914400" rtl="0" eaLnBrk="1" latinLnBrk="0" hangingPunct="1"/>
                      <a:r>
                        <a:rPr lang="ru-RU" sz="1200" b="1" kern="1200" dirty="0">
                          <a:solidFill>
                            <a:schemeClr val="tx1"/>
                          </a:solidFill>
                          <a:latin typeface="+mj-lt"/>
                          <a:ea typeface="+mn-ea"/>
                          <a:cs typeface="+mn-cs"/>
                        </a:rPr>
                        <a:t>20</a:t>
                      </a:r>
                      <a:r>
                        <a:rPr lang="en-US" sz="1200" b="1" kern="1200" dirty="0">
                          <a:solidFill>
                            <a:schemeClr val="tx1"/>
                          </a:solidFill>
                          <a:latin typeface="+mj-lt"/>
                          <a:ea typeface="+mn-ea"/>
                          <a:cs typeface="+mn-cs"/>
                        </a:rPr>
                        <a:t>23</a:t>
                      </a:r>
                      <a:endParaRPr lang="ru-RU" sz="1200" b="1" kern="1200" dirty="0">
                        <a:solidFill>
                          <a:schemeClr val="tx1"/>
                        </a:solidFill>
                        <a:latin typeface="+mj-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1">
                        <a:alpha val="30000"/>
                      </a:schemeClr>
                    </a:solidFill>
                  </a:tcPr>
                </a:tc>
                <a:tc>
                  <a:txBody>
                    <a:bodyPr/>
                    <a:lstStyle/>
                    <a:p>
                      <a:pPr marL="0" algn="r" defTabSz="914400" rtl="0" eaLnBrk="1" latinLnBrk="0" hangingPunct="1"/>
                      <a:r>
                        <a:rPr lang="en-US" sz="1200" b="1" kern="1200" dirty="0">
                          <a:solidFill>
                            <a:schemeClr val="tx1"/>
                          </a:solidFill>
                          <a:latin typeface="+mj-lt"/>
                          <a:ea typeface="+mn-ea"/>
                          <a:cs typeface="+mn-cs"/>
                        </a:rPr>
                        <a:t>2024</a:t>
                      </a:r>
                      <a:endParaRPr lang="ru-RU" sz="1200" b="1" kern="1200" dirty="0">
                        <a:solidFill>
                          <a:schemeClr val="tx1"/>
                        </a:solidFill>
                        <a:latin typeface="+mj-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1">
                        <a:alpha val="30000"/>
                      </a:schemeClr>
                    </a:solidFill>
                  </a:tcPr>
                </a:tc>
                <a:tc>
                  <a:txBody>
                    <a:bodyPr/>
                    <a:lstStyle/>
                    <a:p>
                      <a:pPr marL="0" algn="r" defTabSz="914400" rtl="0" eaLnBrk="1" latinLnBrk="0" hangingPunct="1"/>
                      <a:r>
                        <a:rPr lang="en-US" sz="1200" b="1" kern="1200" dirty="0">
                          <a:solidFill>
                            <a:schemeClr val="tx1"/>
                          </a:solidFill>
                          <a:latin typeface="+mj-lt"/>
                          <a:ea typeface="+mn-ea"/>
                          <a:cs typeface="+mn-cs"/>
                        </a:rPr>
                        <a:t>2025</a:t>
                      </a:r>
                      <a:endParaRPr lang="ru-RU" sz="1200" b="1" kern="1200" dirty="0">
                        <a:solidFill>
                          <a:schemeClr val="tx1"/>
                        </a:solidFill>
                        <a:latin typeface="+mj-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1">
                        <a:alpha val="30000"/>
                      </a:schemeClr>
                    </a:solidFill>
                  </a:tcPr>
                </a:tc>
                <a:tc>
                  <a:txBody>
                    <a:bodyPr/>
                    <a:lstStyle/>
                    <a:p>
                      <a:pPr marL="0" algn="r" defTabSz="914400" rtl="0" eaLnBrk="1" latinLnBrk="0" hangingPunct="1"/>
                      <a:endParaRPr lang="ru-RU" sz="1200" b="0" kern="1200" dirty="0">
                        <a:solidFill>
                          <a:schemeClr val="tx1"/>
                        </a:solidFill>
                        <a:latin typeface="+mj-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349511643"/>
                  </a:ext>
                </a:extLst>
              </a:tr>
              <a:tr h="360000">
                <a:tc>
                  <a:txBody>
                    <a:bodyPr/>
                    <a:lstStyle/>
                    <a:p>
                      <a:pPr marL="0" algn="l" defTabSz="914400" rtl="0" eaLnBrk="1" latinLnBrk="0" hangingPunct="1"/>
                      <a:r>
                        <a:rPr lang="en-US" sz="1200" b="1" kern="1200" dirty="0">
                          <a:solidFill>
                            <a:schemeClr val="tx1"/>
                          </a:solidFill>
                          <a:latin typeface="+mj-lt"/>
                          <a:ea typeface="+mn-ea"/>
                          <a:cs typeface="+mn-cs"/>
                        </a:rPr>
                        <a:t>Users</a:t>
                      </a:r>
                      <a:endParaRPr lang="ru-RU" sz="1200" b="1" kern="1200" dirty="0">
                        <a:solidFill>
                          <a:schemeClr val="tx1"/>
                        </a:solidFill>
                        <a:latin typeface="+mj-lt"/>
                        <a:ea typeface="+mn-ea"/>
                        <a:cs typeface="+mn-cs"/>
                      </a:endParaRPr>
                    </a:p>
                  </a:txBody>
                  <a:tcPr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accent1">
                        <a:alpha val="30000"/>
                      </a:schemeClr>
                    </a:solidFill>
                  </a:tcPr>
                </a:tc>
                <a:tc>
                  <a:txBody>
                    <a:bodyPr/>
                    <a:lstStyle/>
                    <a:p>
                      <a:pPr marL="0" algn="r" defTabSz="914400" rtl="0" eaLnBrk="1" latinLnBrk="0" hangingPunct="1"/>
                      <a:r>
                        <a:rPr lang="en-US" sz="1400" i="0" kern="1200" dirty="0">
                          <a:solidFill>
                            <a:schemeClr val="tx2"/>
                          </a:solidFill>
                          <a:latin typeface="+mn-lt"/>
                          <a:ea typeface="+mn-ea"/>
                          <a:cs typeface="+mn-cs"/>
                        </a:rPr>
                        <a:t>50,000</a:t>
                      </a:r>
                      <a:endParaRPr lang="ru-RU" sz="1400" i="0" kern="1200" dirty="0">
                        <a:solidFill>
                          <a:schemeClr val="tx2"/>
                        </a:solidFill>
                        <a:latin typeface="+mn-lt"/>
                        <a:ea typeface="+mn-ea"/>
                        <a:cs typeface="+mn-cs"/>
                      </a:endParaRPr>
                    </a:p>
                  </a:txBody>
                  <a:tcPr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0" algn="r" defTabSz="914400" rtl="0" eaLnBrk="1" latinLnBrk="0" hangingPunct="1"/>
                      <a:r>
                        <a:rPr lang="en-US" sz="1400" i="0" kern="1200" dirty="0">
                          <a:solidFill>
                            <a:schemeClr val="tx2"/>
                          </a:solidFill>
                          <a:latin typeface="+mn-lt"/>
                          <a:ea typeface="+mn-ea"/>
                          <a:cs typeface="+mn-cs"/>
                        </a:rPr>
                        <a:t>400,000</a:t>
                      </a:r>
                      <a:endParaRPr lang="ru-RU" sz="1400" i="0" kern="1200" dirty="0">
                        <a:solidFill>
                          <a:schemeClr val="tx2"/>
                        </a:solidFill>
                        <a:latin typeface="+mn-lt"/>
                        <a:ea typeface="+mn-ea"/>
                        <a:cs typeface="+mn-cs"/>
                      </a:endParaRPr>
                    </a:p>
                  </a:txBody>
                  <a:tcPr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0" algn="r" defTabSz="914400" rtl="0" eaLnBrk="1" latinLnBrk="0" hangingPunct="1"/>
                      <a:r>
                        <a:rPr lang="en-US" sz="1400" i="0" kern="1200" dirty="0">
                          <a:solidFill>
                            <a:schemeClr val="tx2"/>
                          </a:solidFill>
                          <a:latin typeface="+mn-lt"/>
                          <a:ea typeface="+mn-ea"/>
                          <a:cs typeface="+mn-cs"/>
                        </a:rPr>
                        <a:t>1,600,000</a:t>
                      </a:r>
                      <a:endParaRPr lang="ru-RU" sz="1400" i="0" kern="1200" dirty="0">
                        <a:solidFill>
                          <a:schemeClr val="tx2"/>
                        </a:solidFill>
                        <a:latin typeface="+mn-lt"/>
                        <a:ea typeface="+mn-ea"/>
                        <a:cs typeface="+mn-cs"/>
                      </a:endParaRPr>
                    </a:p>
                  </a:txBody>
                  <a:tcPr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0" algn="r" defTabSz="914400" rtl="0" eaLnBrk="1" latinLnBrk="0" hangingPunct="1"/>
                      <a:endParaRPr lang="ru-RU" sz="1400" i="0" kern="1200" dirty="0">
                        <a:solidFill>
                          <a:schemeClr val="tx2"/>
                        </a:solidFill>
                        <a:latin typeface="+mn-lt"/>
                        <a:ea typeface="+mn-ea"/>
                        <a:cs typeface="+mn-cs"/>
                      </a:endParaRPr>
                    </a:p>
                  </a:txBody>
                  <a:tcPr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267787326"/>
                  </a:ext>
                </a:extLst>
              </a:tr>
              <a:tr h="360000">
                <a:tc>
                  <a:txBody>
                    <a:bodyPr/>
                    <a:lstStyle/>
                    <a:p>
                      <a:pPr marL="0" algn="l" defTabSz="914400" rtl="0" eaLnBrk="1" latinLnBrk="0" hangingPunct="1"/>
                      <a:r>
                        <a:rPr lang="en-US" sz="1200" b="1" kern="1200" dirty="0">
                          <a:solidFill>
                            <a:schemeClr val="tx1"/>
                          </a:solidFill>
                          <a:latin typeface="+mj-lt"/>
                          <a:ea typeface="+mn-ea"/>
                          <a:cs typeface="+mn-cs"/>
                        </a:rPr>
                        <a:t>Jobs</a:t>
                      </a:r>
                      <a:endParaRPr lang="ru-RU" sz="1200" b="1" kern="1200" dirty="0">
                        <a:solidFill>
                          <a:schemeClr val="tx1"/>
                        </a:solidFill>
                        <a:latin typeface="+mj-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alpha val="30000"/>
                      </a:schemeClr>
                    </a:solidFill>
                  </a:tcPr>
                </a:tc>
                <a:tc>
                  <a:txBody>
                    <a:bodyPr/>
                    <a:lstStyle/>
                    <a:p>
                      <a:pPr marL="0" algn="r" defTabSz="914400" rtl="0" eaLnBrk="1" latinLnBrk="0" hangingPunct="1"/>
                      <a:r>
                        <a:rPr lang="en-US" sz="1400" i="0" kern="1200" dirty="0">
                          <a:solidFill>
                            <a:schemeClr val="tx2"/>
                          </a:solidFill>
                          <a:latin typeface="+mn-lt"/>
                          <a:ea typeface="+mn-ea"/>
                          <a:cs typeface="+mn-cs"/>
                        </a:rPr>
                        <a:t>500,000</a:t>
                      </a:r>
                      <a:endParaRPr lang="ru-RU" sz="1400" i="0" kern="1200" dirty="0">
                        <a:solidFill>
                          <a:schemeClr val="tx2"/>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alpha val="10000"/>
                      </a:schemeClr>
                    </a:solidFill>
                  </a:tcPr>
                </a:tc>
                <a:tc>
                  <a:txBody>
                    <a:bodyPr/>
                    <a:lstStyle/>
                    <a:p>
                      <a:pPr marL="0" algn="r" defTabSz="914400" rtl="0" eaLnBrk="1" latinLnBrk="0" hangingPunct="1"/>
                      <a:r>
                        <a:rPr lang="en-US" sz="1400" i="0" kern="1200" dirty="0">
                          <a:solidFill>
                            <a:schemeClr val="tx2"/>
                          </a:solidFill>
                          <a:latin typeface="+mn-lt"/>
                          <a:ea typeface="+mn-ea"/>
                          <a:cs typeface="+mn-cs"/>
                        </a:rPr>
                        <a:t>4,000,000</a:t>
                      </a:r>
                      <a:endParaRPr lang="ru-RU" sz="1400" i="0" kern="1200" dirty="0">
                        <a:solidFill>
                          <a:schemeClr val="tx2"/>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alpha val="10000"/>
                      </a:schemeClr>
                    </a:solidFill>
                  </a:tcPr>
                </a:tc>
                <a:tc>
                  <a:txBody>
                    <a:bodyPr/>
                    <a:lstStyle/>
                    <a:p>
                      <a:pPr marL="0" algn="r" defTabSz="914400" rtl="0" eaLnBrk="1" latinLnBrk="0" hangingPunct="1"/>
                      <a:r>
                        <a:rPr lang="en-US" sz="1400" i="0" kern="1200" dirty="0">
                          <a:solidFill>
                            <a:schemeClr val="tx2"/>
                          </a:solidFill>
                          <a:latin typeface="+mn-lt"/>
                          <a:ea typeface="+mn-ea"/>
                          <a:cs typeface="+mn-cs"/>
                        </a:rPr>
                        <a:t>16,000,000</a:t>
                      </a:r>
                      <a:endParaRPr lang="ru-RU" sz="1400" i="0" kern="1200" dirty="0">
                        <a:solidFill>
                          <a:schemeClr val="tx2"/>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alpha val="10000"/>
                      </a:schemeClr>
                    </a:solidFill>
                  </a:tcPr>
                </a:tc>
                <a:tc>
                  <a:txBody>
                    <a:bodyPr/>
                    <a:lstStyle/>
                    <a:p>
                      <a:pPr marL="0" algn="r" defTabSz="914400" rtl="0" eaLnBrk="1" latinLnBrk="0" hangingPunct="1"/>
                      <a:endParaRPr lang="ru-RU" sz="1400" i="0" kern="1200" dirty="0">
                        <a:solidFill>
                          <a:schemeClr val="tx2"/>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450922146"/>
                  </a:ext>
                </a:extLst>
              </a:tr>
              <a:tr h="360000">
                <a:tc>
                  <a:txBody>
                    <a:bodyPr/>
                    <a:lstStyle/>
                    <a:p>
                      <a:pPr marL="0" algn="l" defTabSz="914400" rtl="0" eaLnBrk="1" latinLnBrk="0" hangingPunct="1"/>
                      <a:r>
                        <a:rPr lang="en-US" sz="1200" b="1" kern="1200" dirty="0">
                          <a:solidFill>
                            <a:schemeClr val="tx1"/>
                          </a:solidFill>
                          <a:latin typeface="+mj-lt"/>
                          <a:ea typeface="+mn-ea"/>
                          <a:cs typeface="+mn-cs"/>
                        </a:rPr>
                        <a:t>Average price per job</a:t>
                      </a:r>
                      <a:endParaRPr lang="ru-RU" sz="1200" b="1" kern="1200" dirty="0">
                        <a:solidFill>
                          <a:schemeClr val="tx1"/>
                        </a:solidFill>
                        <a:latin typeface="+mj-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alpha val="30000"/>
                      </a:schemeClr>
                    </a:solidFill>
                  </a:tcPr>
                </a:tc>
                <a:tc>
                  <a:txBody>
                    <a:bodyPr/>
                    <a:lstStyle/>
                    <a:p>
                      <a:pPr marL="0" algn="r" defTabSz="914400" rtl="0" eaLnBrk="1" latinLnBrk="0" hangingPunct="1"/>
                      <a:r>
                        <a:rPr lang="en-US" sz="1400" i="0" kern="1200" dirty="0">
                          <a:solidFill>
                            <a:schemeClr val="tx2"/>
                          </a:solidFill>
                          <a:latin typeface="+mn-lt"/>
                          <a:ea typeface="+mn-ea"/>
                          <a:cs typeface="+mn-cs"/>
                        </a:rPr>
                        <a:t>75</a:t>
                      </a:r>
                      <a:endParaRPr lang="ru-RU" sz="1400" i="0" kern="1200" dirty="0">
                        <a:solidFill>
                          <a:schemeClr val="tx2"/>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914400" rtl="0" eaLnBrk="1" latinLnBrk="0" hangingPunct="1"/>
                      <a:r>
                        <a:rPr lang="en-US" sz="1400" i="0" kern="1200" dirty="0">
                          <a:solidFill>
                            <a:schemeClr val="tx2"/>
                          </a:solidFill>
                          <a:latin typeface="+mn-lt"/>
                          <a:ea typeface="+mn-ea"/>
                          <a:cs typeface="+mn-cs"/>
                        </a:rPr>
                        <a:t>80</a:t>
                      </a:r>
                      <a:endParaRPr lang="ru-RU" sz="1400" i="0" kern="1200" dirty="0">
                        <a:solidFill>
                          <a:schemeClr val="tx2"/>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914400" rtl="0" eaLnBrk="1" latinLnBrk="0" hangingPunct="1"/>
                      <a:r>
                        <a:rPr lang="en-US" sz="1400" i="0" kern="1200" dirty="0">
                          <a:solidFill>
                            <a:schemeClr val="tx2"/>
                          </a:solidFill>
                          <a:latin typeface="+mn-lt"/>
                          <a:ea typeface="+mn-ea"/>
                          <a:cs typeface="+mn-cs"/>
                        </a:rPr>
                        <a:t>90</a:t>
                      </a:r>
                      <a:endParaRPr lang="ru-RU" sz="1400" i="0" kern="1200" dirty="0">
                        <a:solidFill>
                          <a:schemeClr val="tx2"/>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914400" rtl="0" eaLnBrk="1" latinLnBrk="0" hangingPunct="1"/>
                      <a:endParaRPr lang="ru-RU" sz="1400" i="0" kern="1200" dirty="0">
                        <a:solidFill>
                          <a:schemeClr val="tx2"/>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383500041"/>
                  </a:ext>
                </a:extLst>
              </a:tr>
              <a:tr h="360000">
                <a:tc>
                  <a:txBody>
                    <a:bodyPr/>
                    <a:lstStyle/>
                    <a:p>
                      <a:pPr marL="0" algn="l" defTabSz="914400" rtl="0" eaLnBrk="1" latinLnBrk="0" hangingPunct="1"/>
                      <a:r>
                        <a:rPr lang="en-US" sz="1200" b="1" kern="1200" dirty="0">
                          <a:solidFill>
                            <a:schemeClr val="tx1"/>
                          </a:solidFill>
                          <a:latin typeface="+mj-lt"/>
                          <a:ea typeface="+mn-ea"/>
                          <a:cs typeface="+mn-cs"/>
                        </a:rPr>
                        <a:t>COMPANY REVENUE @15%</a:t>
                      </a:r>
                      <a:endParaRPr lang="ru-RU" sz="1200" b="1" kern="1200" dirty="0">
                        <a:solidFill>
                          <a:schemeClr val="tx1"/>
                        </a:solidFill>
                        <a:latin typeface="+mj-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alpha val="30000"/>
                      </a:schemeClr>
                    </a:solidFill>
                  </a:tcPr>
                </a:tc>
                <a:tc>
                  <a:txBody>
                    <a:bodyPr/>
                    <a:lstStyle/>
                    <a:p>
                      <a:pPr marL="0" algn="r" defTabSz="914400" rtl="0" eaLnBrk="1" latinLnBrk="0" hangingPunct="1"/>
                      <a:r>
                        <a:rPr lang="en-US" sz="1400" i="0" kern="1200" dirty="0">
                          <a:solidFill>
                            <a:schemeClr val="tx2"/>
                          </a:solidFill>
                          <a:latin typeface="+mn-lt"/>
                          <a:ea typeface="+mn-ea"/>
                          <a:cs typeface="+mn-cs"/>
                        </a:rPr>
                        <a:t>5,625,000</a:t>
                      </a:r>
                      <a:endParaRPr lang="ru-RU" sz="1400" i="0" kern="1200" dirty="0">
                        <a:solidFill>
                          <a:schemeClr val="tx2"/>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alpha val="10000"/>
                      </a:schemeClr>
                    </a:solidFill>
                  </a:tcPr>
                </a:tc>
                <a:tc>
                  <a:txBody>
                    <a:bodyPr/>
                    <a:lstStyle/>
                    <a:p>
                      <a:pPr marL="0" algn="r" defTabSz="914400" rtl="0" eaLnBrk="1" latinLnBrk="0" hangingPunct="1"/>
                      <a:r>
                        <a:rPr lang="en-US" sz="1400" i="0" kern="1200" dirty="0">
                          <a:solidFill>
                            <a:schemeClr val="tx2"/>
                          </a:solidFill>
                          <a:latin typeface="+mn-lt"/>
                          <a:ea typeface="+mn-ea"/>
                          <a:cs typeface="+mn-cs"/>
                        </a:rPr>
                        <a:t>48,000,000</a:t>
                      </a:r>
                      <a:endParaRPr lang="ru-RU" sz="1400" i="0" kern="1200" dirty="0">
                        <a:solidFill>
                          <a:schemeClr val="tx2"/>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alpha val="10000"/>
                      </a:schemeClr>
                    </a:solidFill>
                  </a:tcPr>
                </a:tc>
                <a:tc>
                  <a:txBody>
                    <a:bodyPr/>
                    <a:lstStyle/>
                    <a:p>
                      <a:pPr marL="0" algn="r" defTabSz="914400" rtl="0" eaLnBrk="1" latinLnBrk="0" hangingPunct="1"/>
                      <a:r>
                        <a:rPr lang="en-US" sz="1400" i="0" kern="1200" dirty="0">
                          <a:solidFill>
                            <a:schemeClr val="tx2"/>
                          </a:solidFill>
                          <a:latin typeface="+mn-lt"/>
                          <a:ea typeface="+mn-ea"/>
                          <a:cs typeface="+mn-cs"/>
                        </a:rPr>
                        <a:t>216,000,000</a:t>
                      </a:r>
                      <a:endParaRPr lang="ru-RU" sz="1400" i="0" kern="1200" dirty="0">
                        <a:solidFill>
                          <a:schemeClr val="tx2"/>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alpha val="10000"/>
                      </a:schemeClr>
                    </a:solidFill>
                  </a:tcPr>
                </a:tc>
                <a:tc>
                  <a:txBody>
                    <a:bodyPr/>
                    <a:lstStyle/>
                    <a:p>
                      <a:pPr marL="0" algn="r" defTabSz="914400" rtl="0" eaLnBrk="1" latinLnBrk="0" hangingPunct="1"/>
                      <a:endParaRPr lang="ru-RU" sz="1400" i="0" kern="1200" dirty="0">
                        <a:solidFill>
                          <a:schemeClr val="tx2"/>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86197060"/>
                  </a:ext>
                </a:extLst>
              </a:tr>
              <a:tr h="360000">
                <a:tc>
                  <a:txBody>
                    <a:bodyPr/>
                    <a:lstStyle/>
                    <a:p>
                      <a:pPr marL="0" algn="l" defTabSz="914400" rtl="0" eaLnBrk="1" latinLnBrk="0" hangingPunct="1"/>
                      <a:r>
                        <a:rPr lang="en-US" sz="1200" b="1" kern="1200" dirty="0">
                          <a:solidFill>
                            <a:schemeClr val="tx1"/>
                          </a:solidFill>
                          <a:latin typeface="+mj-lt"/>
                          <a:ea typeface="+mn-ea"/>
                          <a:cs typeface="+mn-cs"/>
                        </a:rPr>
                        <a:t>- Cost of Revenue</a:t>
                      </a:r>
                      <a:endParaRPr lang="ru-RU" sz="1200" b="1" kern="1200" dirty="0">
                        <a:solidFill>
                          <a:schemeClr val="tx1"/>
                        </a:solidFill>
                        <a:latin typeface="+mj-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alpha val="30000"/>
                      </a:schemeClr>
                    </a:solidFill>
                  </a:tcPr>
                </a:tc>
                <a:tc>
                  <a:txBody>
                    <a:bodyPr/>
                    <a:lstStyle/>
                    <a:p>
                      <a:pPr marL="0" algn="r" defTabSz="914400" rtl="0" eaLnBrk="1" latinLnBrk="0" hangingPunct="1"/>
                      <a:r>
                        <a:rPr lang="en-US" sz="1400" i="0" kern="1200" dirty="0">
                          <a:solidFill>
                            <a:schemeClr val="tx2"/>
                          </a:solidFill>
                          <a:latin typeface="+mn-lt"/>
                          <a:ea typeface="+mn-ea"/>
                          <a:cs typeface="+mn-cs"/>
                        </a:rPr>
                        <a:t>0</a:t>
                      </a:r>
                      <a:endParaRPr lang="ru-RU" sz="1400" i="0" kern="1200" dirty="0">
                        <a:solidFill>
                          <a:schemeClr val="tx2"/>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914400" rtl="0" eaLnBrk="1" latinLnBrk="0" hangingPunct="1"/>
                      <a:r>
                        <a:rPr lang="en-US" sz="1400" i="0" kern="1200" dirty="0">
                          <a:solidFill>
                            <a:schemeClr val="tx2"/>
                          </a:solidFill>
                          <a:latin typeface="+mn-lt"/>
                          <a:ea typeface="+mn-ea"/>
                          <a:cs typeface="+mn-cs"/>
                        </a:rPr>
                        <a:t>0</a:t>
                      </a:r>
                      <a:endParaRPr lang="ru-RU" sz="1400" i="0" kern="1200" dirty="0">
                        <a:solidFill>
                          <a:schemeClr val="tx2"/>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914400" rtl="0" eaLnBrk="1" latinLnBrk="0" hangingPunct="1"/>
                      <a:r>
                        <a:rPr lang="en-US" sz="1400" i="0" kern="1200" dirty="0">
                          <a:solidFill>
                            <a:schemeClr val="tx2"/>
                          </a:solidFill>
                          <a:latin typeface="+mn-lt"/>
                          <a:ea typeface="+mn-ea"/>
                          <a:cs typeface="+mn-cs"/>
                        </a:rPr>
                        <a:t>0</a:t>
                      </a:r>
                      <a:endParaRPr lang="ru-RU" sz="1400" i="0" kern="1200" dirty="0">
                        <a:solidFill>
                          <a:schemeClr val="tx2"/>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914400" rtl="0" eaLnBrk="1" latinLnBrk="0" hangingPunct="1"/>
                      <a:endParaRPr lang="ru-RU" sz="1400" i="0" kern="1200" dirty="0">
                        <a:solidFill>
                          <a:schemeClr val="tx2"/>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702143632"/>
                  </a:ext>
                </a:extLst>
              </a:tr>
              <a:tr h="360000">
                <a:tc>
                  <a:txBody>
                    <a:bodyPr/>
                    <a:lstStyle/>
                    <a:p>
                      <a:pPr marL="0" algn="l" defTabSz="914400" rtl="0" eaLnBrk="1" latinLnBrk="0" hangingPunct="1"/>
                      <a:r>
                        <a:rPr lang="en-US" sz="1200" b="1" kern="1200" dirty="0">
                          <a:solidFill>
                            <a:schemeClr val="tx1"/>
                          </a:solidFill>
                          <a:latin typeface="+mj-lt"/>
                          <a:ea typeface="+mn-ea"/>
                          <a:cs typeface="+mn-cs"/>
                        </a:rPr>
                        <a:t>Gross Profit</a:t>
                      </a:r>
                      <a:endParaRPr lang="ru-RU" sz="1200" b="1" kern="1200" dirty="0">
                        <a:solidFill>
                          <a:schemeClr val="tx1"/>
                        </a:solidFill>
                        <a:latin typeface="+mj-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alpha val="30000"/>
                      </a:schemeClr>
                    </a:solidFill>
                  </a:tcPr>
                </a:tc>
                <a:tc>
                  <a:txBody>
                    <a:bodyPr/>
                    <a:lstStyle/>
                    <a:p>
                      <a:pPr marL="0" algn="r" defTabSz="914400" rtl="0" eaLnBrk="1" latinLnBrk="0" hangingPunct="1"/>
                      <a:r>
                        <a:rPr lang="en-US" sz="1400" i="0" kern="1200" dirty="0">
                          <a:solidFill>
                            <a:schemeClr val="tx2"/>
                          </a:solidFill>
                          <a:latin typeface="+mn-lt"/>
                          <a:ea typeface="+mn-ea"/>
                          <a:cs typeface="+mn-cs"/>
                        </a:rPr>
                        <a:t>5,625,000</a:t>
                      </a:r>
                      <a:endParaRPr lang="ru-RU" sz="1400" i="0" kern="1200" dirty="0">
                        <a:solidFill>
                          <a:schemeClr val="tx2"/>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alpha val="10000"/>
                      </a:schemeClr>
                    </a:solidFill>
                  </a:tcPr>
                </a:tc>
                <a:tc>
                  <a:txBody>
                    <a:bodyPr/>
                    <a:lstStyle/>
                    <a:p>
                      <a:pPr marL="0" algn="r" defTabSz="914400" rtl="0" eaLnBrk="1" latinLnBrk="0" hangingPunct="1"/>
                      <a:r>
                        <a:rPr lang="en-US" sz="1400" i="0" kern="1200" dirty="0">
                          <a:solidFill>
                            <a:schemeClr val="tx2"/>
                          </a:solidFill>
                          <a:latin typeface="+mn-lt"/>
                          <a:ea typeface="+mn-ea"/>
                          <a:cs typeface="+mn-cs"/>
                        </a:rPr>
                        <a:t>48,000,000</a:t>
                      </a:r>
                      <a:endParaRPr lang="ru-RU" sz="1400" i="0" kern="1200" dirty="0">
                        <a:solidFill>
                          <a:schemeClr val="tx2"/>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alpha val="10000"/>
                      </a:schemeClr>
                    </a:solidFill>
                  </a:tcPr>
                </a:tc>
                <a:tc>
                  <a:txBody>
                    <a:bodyPr/>
                    <a:lstStyle/>
                    <a:p>
                      <a:pPr marL="0" algn="r" defTabSz="914400" rtl="0" eaLnBrk="1" latinLnBrk="0" hangingPunct="1"/>
                      <a:r>
                        <a:rPr lang="en-US" sz="1400" i="0" kern="1200" dirty="0">
                          <a:solidFill>
                            <a:schemeClr val="tx2"/>
                          </a:solidFill>
                          <a:latin typeface="+mn-lt"/>
                          <a:ea typeface="+mn-ea"/>
                          <a:cs typeface="+mn-cs"/>
                        </a:rPr>
                        <a:t>216,000,000</a:t>
                      </a:r>
                      <a:endParaRPr lang="ru-RU" sz="1400" i="0" kern="1200" dirty="0">
                        <a:solidFill>
                          <a:schemeClr val="tx2"/>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alpha val="10000"/>
                      </a:schemeClr>
                    </a:solidFill>
                  </a:tcPr>
                </a:tc>
                <a:tc>
                  <a:txBody>
                    <a:bodyPr/>
                    <a:lstStyle/>
                    <a:p>
                      <a:pPr marL="0" algn="r" defTabSz="914400" rtl="0" eaLnBrk="1" latinLnBrk="0" hangingPunct="1"/>
                      <a:endParaRPr lang="ru-RU" sz="1400" i="0" kern="1200" dirty="0">
                        <a:solidFill>
                          <a:schemeClr val="tx2"/>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753088896"/>
                  </a:ext>
                </a:extLst>
              </a:tr>
              <a:tr h="360000">
                <a:tc>
                  <a:txBody>
                    <a:bodyPr/>
                    <a:lstStyle/>
                    <a:p>
                      <a:pPr marL="0" algn="l" defTabSz="914400" rtl="0" eaLnBrk="1" latinLnBrk="0" hangingPunct="1"/>
                      <a:r>
                        <a:rPr lang="en-US" sz="1200" b="1" kern="1200" dirty="0">
                          <a:solidFill>
                            <a:schemeClr val="tx1"/>
                          </a:solidFill>
                          <a:latin typeface="+mj-lt"/>
                          <a:ea typeface="+mn-ea"/>
                          <a:cs typeface="+mn-cs"/>
                        </a:rPr>
                        <a:t>OPEX</a:t>
                      </a:r>
                      <a:endParaRPr lang="ru-RU" sz="1200" b="1" kern="1200" dirty="0">
                        <a:solidFill>
                          <a:schemeClr val="tx1"/>
                        </a:solidFill>
                        <a:latin typeface="+mj-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alpha val="50000"/>
                      </a:schemeClr>
                    </a:solidFill>
                  </a:tcPr>
                </a:tc>
                <a:tc>
                  <a:txBody>
                    <a:bodyPr/>
                    <a:lstStyle/>
                    <a:p>
                      <a:pPr marL="0" algn="r" defTabSz="914400" rtl="0" eaLnBrk="1" latinLnBrk="0" hangingPunct="1"/>
                      <a:endParaRPr lang="ru-RU" sz="1400" i="0" kern="1200" dirty="0">
                        <a:solidFill>
                          <a:schemeClr val="tx2"/>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alpha val="30000"/>
                      </a:schemeClr>
                    </a:solidFill>
                  </a:tcPr>
                </a:tc>
                <a:tc>
                  <a:txBody>
                    <a:bodyPr/>
                    <a:lstStyle/>
                    <a:p>
                      <a:pPr marL="0" algn="r" defTabSz="914400" rtl="0" eaLnBrk="1" latinLnBrk="0" hangingPunct="1"/>
                      <a:endParaRPr lang="ru-RU" sz="1400" i="0" kern="1200" dirty="0">
                        <a:solidFill>
                          <a:schemeClr val="tx2"/>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alpha val="30000"/>
                      </a:schemeClr>
                    </a:solidFill>
                  </a:tcPr>
                </a:tc>
                <a:tc>
                  <a:txBody>
                    <a:bodyPr/>
                    <a:lstStyle/>
                    <a:p>
                      <a:pPr marL="0" algn="r" defTabSz="914400" rtl="0" eaLnBrk="1" latinLnBrk="0" hangingPunct="1"/>
                      <a:endParaRPr lang="ru-RU" sz="1400" i="0" kern="1200" dirty="0">
                        <a:solidFill>
                          <a:schemeClr val="tx2"/>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alpha val="30000"/>
                      </a:schemeClr>
                    </a:solidFill>
                  </a:tcPr>
                </a:tc>
                <a:tc>
                  <a:txBody>
                    <a:bodyPr/>
                    <a:lstStyle/>
                    <a:p>
                      <a:pPr marL="0" algn="r" defTabSz="914400" rtl="0" eaLnBrk="1" latinLnBrk="0" hangingPunct="1"/>
                      <a:endParaRPr lang="ru-RU" sz="1400" i="0" kern="1200" dirty="0">
                        <a:solidFill>
                          <a:schemeClr val="tx2"/>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217633112"/>
                  </a:ext>
                </a:extLst>
              </a:tr>
              <a:tr h="360000">
                <a:tc>
                  <a:txBody>
                    <a:bodyPr/>
                    <a:lstStyle/>
                    <a:p>
                      <a:pPr marL="0" algn="l" defTabSz="914400" rtl="0" eaLnBrk="1" latinLnBrk="0" hangingPunct="1"/>
                      <a:r>
                        <a:rPr lang="en-US" sz="1200" b="1" kern="1200" dirty="0">
                          <a:solidFill>
                            <a:schemeClr val="tx1"/>
                          </a:solidFill>
                          <a:latin typeface="+mj-lt"/>
                          <a:ea typeface="+mn-ea"/>
                          <a:cs typeface="+mn-cs"/>
                        </a:rPr>
                        <a:t>- Sales &amp; Marketing</a:t>
                      </a:r>
                      <a:endParaRPr lang="ru-RU" sz="1200" b="1" kern="1200" dirty="0">
                        <a:solidFill>
                          <a:schemeClr val="tx1"/>
                        </a:solidFill>
                        <a:latin typeface="+mj-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alpha val="30000"/>
                      </a:schemeClr>
                    </a:solidFill>
                  </a:tcPr>
                </a:tc>
                <a:tc>
                  <a:txBody>
                    <a:bodyPr/>
                    <a:lstStyle/>
                    <a:p>
                      <a:pPr marL="0" algn="r" defTabSz="914400" rtl="0" eaLnBrk="1" latinLnBrk="0" hangingPunct="1"/>
                      <a:r>
                        <a:rPr lang="en-US" sz="1400" i="0" kern="1200" dirty="0">
                          <a:solidFill>
                            <a:schemeClr val="tx2"/>
                          </a:solidFill>
                          <a:latin typeface="+mn-lt"/>
                          <a:ea typeface="+mn-ea"/>
                          <a:cs typeface="+mn-cs"/>
                        </a:rPr>
                        <a:t>5,062,500</a:t>
                      </a:r>
                      <a:endParaRPr lang="ru-RU" sz="1400" i="0" kern="1200" dirty="0">
                        <a:solidFill>
                          <a:schemeClr val="tx2"/>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alpha val="10000"/>
                      </a:schemeClr>
                    </a:solidFill>
                  </a:tcPr>
                </a:tc>
                <a:tc>
                  <a:txBody>
                    <a:bodyPr/>
                    <a:lstStyle/>
                    <a:p>
                      <a:pPr marL="0" algn="r" defTabSz="914400" rtl="0" eaLnBrk="1" latinLnBrk="0" hangingPunct="1"/>
                      <a:r>
                        <a:rPr lang="en-US" sz="1400" i="0" kern="1200" dirty="0">
                          <a:solidFill>
                            <a:schemeClr val="tx2"/>
                          </a:solidFill>
                          <a:latin typeface="+mn-lt"/>
                          <a:ea typeface="+mn-ea"/>
                          <a:cs typeface="+mn-cs"/>
                        </a:rPr>
                        <a:t>38,400,000</a:t>
                      </a:r>
                      <a:endParaRPr lang="ru-RU" sz="1400" i="0" kern="1200" dirty="0">
                        <a:solidFill>
                          <a:schemeClr val="tx2"/>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alpha val="10000"/>
                      </a:schemeClr>
                    </a:solidFill>
                  </a:tcPr>
                </a:tc>
                <a:tc>
                  <a:txBody>
                    <a:bodyPr/>
                    <a:lstStyle/>
                    <a:p>
                      <a:pPr marL="0" algn="r" defTabSz="914400" rtl="0" eaLnBrk="1" latinLnBrk="0" hangingPunct="1"/>
                      <a:r>
                        <a:rPr lang="en-US" sz="1400" i="0" kern="1200" dirty="0">
                          <a:solidFill>
                            <a:schemeClr val="tx2"/>
                          </a:solidFill>
                          <a:latin typeface="+mn-lt"/>
                          <a:ea typeface="+mn-ea"/>
                          <a:cs typeface="+mn-cs"/>
                        </a:rPr>
                        <a:t>151,200,000</a:t>
                      </a:r>
                      <a:endParaRPr lang="ru-RU" sz="1400" i="0" kern="1200" dirty="0">
                        <a:solidFill>
                          <a:schemeClr val="tx2"/>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alpha val="10000"/>
                      </a:schemeClr>
                    </a:solidFill>
                  </a:tcPr>
                </a:tc>
                <a:tc>
                  <a:txBody>
                    <a:bodyPr/>
                    <a:lstStyle/>
                    <a:p>
                      <a:pPr marL="0" algn="r" defTabSz="914400" rtl="0" eaLnBrk="1" latinLnBrk="0" hangingPunct="1"/>
                      <a:r>
                        <a:rPr lang="en-US" sz="1400" i="0" kern="1200" dirty="0">
                          <a:solidFill>
                            <a:schemeClr val="tx1"/>
                          </a:solidFill>
                          <a:latin typeface="+mn-lt"/>
                          <a:ea typeface="+mn-ea"/>
                          <a:cs typeface="+mn-cs"/>
                        </a:rPr>
                        <a:t>70%</a:t>
                      </a:r>
                      <a:endParaRPr lang="ru-RU" sz="1400" i="0" kern="1200" dirty="0">
                        <a:solidFill>
                          <a:schemeClr val="tx1"/>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559240485"/>
                  </a:ext>
                </a:extLst>
              </a:tr>
              <a:tr h="360000">
                <a:tc>
                  <a:txBody>
                    <a:bodyPr/>
                    <a:lstStyle/>
                    <a:p>
                      <a:pPr marL="0" algn="l" defTabSz="914400" rtl="0" eaLnBrk="1" latinLnBrk="0" hangingPunct="1"/>
                      <a:r>
                        <a:rPr lang="en-US" sz="1200" b="1" kern="1200" dirty="0">
                          <a:solidFill>
                            <a:schemeClr val="tx1"/>
                          </a:solidFill>
                          <a:latin typeface="+mj-lt"/>
                          <a:ea typeface="+mn-ea"/>
                          <a:cs typeface="+mn-cs"/>
                        </a:rPr>
                        <a:t>- Customer Service</a:t>
                      </a:r>
                      <a:endParaRPr lang="ru-RU" sz="1200" b="1" kern="1200" dirty="0">
                        <a:solidFill>
                          <a:schemeClr val="tx1"/>
                        </a:solidFill>
                        <a:latin typeface="+mj-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alpha val="30000"/>
                      </a:schemeClr>
                    </a:solidFill>
                  </a:tcPr>
                </a:tc>
                <a:tc>
                  <a:txBody>
                    <a:bodyPr/>
                    <a:lstStyle/>
                    <a:p>
                      <a:pPr marL="0" algn="r" defTabSz="914400" rtl="0" eaLnBrk="1" latinLnBrk="0" hangingPunct="1"/>
                      <a:r>
                        <a:rPr lang="en-US" sz="1400" i="0" kern="1200" dirty="0">
                          <a:solidFill>
                            <a:schemeClr val="tx2"/>
                          </a:solidFill>
                          <a:latin typeface="+mn-lt"/>
                          <a:ea typeface="+mn-ea"/>
                          <a:cs typeface="+mn-cs"/>
                        </a:rPr>
                        <a:t>1,687,500</a:t>
                      </a:r>
                      <a:endParaRPr lang="ru-RU" sz="1400" i="0" kern="1200" dirty="0">
                        <a:solidFill>
                          <a:schemeClr val="tx2"/>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914400" rtl="0" eaLnBrk="1" latinLnBrk="0" hangingPunct="1"/>
                      <a:r>
                        <a:rPr lang="en-US" sz="1400" i="0" kern="1200" dirty="0">
                          <a:solidFill>
                            <a:schemeClr val="tx2"/>
                          </a:solidFill>
                          <a:latin typeface="+mn-lt"/>
                          <a:ea typeface="+mn-ea"/>
                          <a:cs typeface="+mn-cs"/>
                        </a:rPr>
                        <a:t>9,600,000</a:t>
                      </a:r>
                      <a:endParaRPr lang="ru-RU" sz="1400" i="0" kern="1200" dirty="0">
                        <a:solidFill>
                          <a:schemeClr val="tx2"/>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914400" rtl="0" eaLnBrk="1" latinLnBrk="0" hangingPunct="1"/>
                      <a:r>
                        <a:rPr lang="en-US" sz="1400" i="0" kern="1200" dirty="0">
                          <a:solidFill>
                            <a:schemeClr val="tx2"/>
                          </a:solidFill>
                          <a:latin typeface="+mn-lt"/>
                          <a:ea typeface="+mn-ea"/>
                          <a:cs typeface="+mn-cs"/>
                        </a:rPr>
                        <a:t>21,600,000</a:t>
                      </a:r>
                      <a:endParaRPr lang="ru-RU" sz="1400" i="0" kern="1200" dirty="0">
                        <a:solidFill>
                          <a:schemeClr val="tx2"/>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914400" rtl="0" eaLnBrk="1" latinLnBrk="0" hangingPunct="1"/>
                      <a:r>
                        <a:rPr lang="en-US" sz="1400" i="0" kern="1200" dirty="0">
                          <a:solidFill>
                            <a:schemeClr val="tx1"/>
                          </a:solidFill>
                          <a:latin typeface="+mn-lt"/>
                          <a:ea typeface="+mn-ea"/>
                          <a:cs typeface="+mn-cs"/>
                        </a:rPr>
                        <a:t>10%</a:t>
                      </a:r>
                      <a:endParaRPr lang="ru-RU" sz="1400" i="0" kern="1200" dirty="0">
                        <a:solidFill>
                          <a:schemeClr val="tx1"/>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82774931"/>
                  </a:ext>
                </a:extLst>
              </a:tr>
              <a:tr h="360000">
                <a:tc>
                  <a:txBody>
                    <a:bodyPr/>
                    <a:lstStyle/>
                    <a:p>
                      <a:pPr marL="0" algn="l" defTabSz="914400" rtl="0" eaLnBrk="1" latinLnBrk="0" hangingPunct="1"/>
                      <a:r>
                        <a:rPr lang="en-US" sz="1200" b="1" kern="1200" dirty="0">
                          <a:solidFill>
                            <a:schemeClr val="tx1"/>
                          </a:solidFill>
                          <a:latin typeface="+mj-lt"/>
                          <a:ea typeface="+mn-ea"/>
                          <a:cs typeface="+mn-cs"/>
                        </a:rPr>
                        <a:t>- Product Development</a:t>
                      </a:r>
                      <a:endParaRPr lang="ru-RU" sz="1200" b="1" kern="1200" dirty="0">
                        <a:solidFill>
                          <a:schemeClr val="tx1"/>
                        </a:solidFill>
                        <a:latin typeface="+mj-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alpha val="30000"/>
                      </a:schemeClr>
                    </a:solidFill>
                  </a:tcPr>
                </a:tc>
                <a:tc>
                  <a:txBody>
                    <a:bodyPr/>
                    <a:lstStyle/>
                    <a:p>
                      <a:pPr marL="0" algn="r" defTabSz="914400" rtl="0" eaLnBrk="1" latinLnBrk="0" hangingPunct="1"/>
                      <a:r>
                        <a:rPr lang="en-US" sz="1400" i="0" kern="1200" dirty="0">
                          <a:solidFill>
                            <a:schemeClr val="tx2"/>
                          </a:solidFill>
                          <a:latin typeface="+mn-lt"/>
                          <a:ea typeface="+mn-ea"/>
                          <a:cs typeface="+mn-cs"/>
                        </a:rPr>
                        <a:t>562,500</a:t>
                      </a:r>
                      <a:endParaRPr lang="ru-RU" sz="1400" i="0" kern="1200" dirty="0">
                        <a:solidFill>
                          <a:schemeClr val="tx2"/>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alpha val="10000"/>
                      </a:schemeClr>
                    </a:solidFill>
                  </a:tcPr>
                </a:tc>
                <a:tc>
                  <a:txBody>
                    <a:bodyPr/>
                    <a:lstStyle/>
                    <a:p>
                      <a:pPr marL="0" algn="r" defTabSz="914400" rtl="0" eaLnBrk="1" latinLnBrk="0" hangingPunct="1"/>
                      <a:r>
                        <a:rPr lang="en-US" sz="1400" i="0" kern="1200" dirty="0">
                          <a:solidFill>
                            <a:schemeClr val="tx2"/>
                          </a:solidFill>
                          <a:latin typeface="+mn-lt"/>
                          <a:ea typeface="+mn-ea"/>
                          <a:cs typeface="+mn-cs"/>
                        </a:rPr>
                        <a:t>2,400,000</a:t>
                      </a:r>
                      <a:endParaRPr lang="ru-RU" sz="1400" i="0" kern="1200" dirty="0">
                        <a:solidFill>
                          <a:schemeClr val="tx2"/>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alpha val="10000"/>
                      </a:schemeClr>
                    </a:solidFill>
                  </a:tcPr>
                </a:tc>
                <a:tc>
                  <a:txBody>
                    <a:bodyPr/>
                    <a:lstStyle/>
                    <a:p>
                      <a:pPr marL="0" algn="r" defTabSz="914400" rtl="0" eaLnBrk="1" latinLnBrk="0" hangingPunct="1"/>
                      <a:r>
                        <a:rPr lang="en-US" sz="1400" i="0" kern="1200" dirty="0">
                          <a:solidFill>
                            <a:schemeClr val="tx2"/>
                          </a:solidFill>
                          <a:latin typeface="+mn-lt"/>
                          <a:ea typeface="+mn-ea"/>
                          <a:cs typeface="+mn-cs"/>
                        </a:rPr>
                        <a:t>10,800,000</a:t>
                      </a:r>
                      <a:endParaRPr lang="ru-RU" sz="1400" i="0" kern="1200" dirty="0">
                        <a:solidFill>
                          <a:schemeClr val="tx2"/>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alpha val="10000"/>
                      </a:schemeClr>
                    </a:solidFill>
                  </a:tcPr>
                </a:tc>
                <a:tc>
                  <a:txBody>
                    <a:bodyPr/>
                    <a:lstStyle/>
                    <a:p>
                      <a:pPr marL="0" algn="r" defTabSz="914400" rtl="0" eaLnBrk="1" latinLnBrk="0" hangingPunct="1"/>
                      <a:r>
                        <a:rPr lang="en-US" sz="1400" i="0" kern="1200" dirty="0">
                          <a:solidFill>
                            <a:schemeClr val="tx1"/>
                          </a:solidFill>
                          <a:latin typeface="+mn-lt"/>
                          <a:ea typeface="+mn-ea"/>
                          <a:cs typeface="+mn-cs"/>
                        </a:rPr>
                        <a:t>5%</a:t>
                      </a:r>
                      <a:endParaRPr lang="ru-RU" sz="1400" i="0" kern="1200" dirty="0">
                        <a:solidFill>
                          <a:schemeClr val="tx1"/>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944154499"/>
                  </a:ext>
                </a:extLst>
              </a:tr>
              <a:tr h="360000">
                <a:tc>
                  <a:txBody>
                    <a:bodyPr/>
                    <a:lstStyle/>
                    <a:p>
                      <a:pPr marL="0" algn="l" defTabSz="914400" rtl="0" eaLnBrk="1" latinLnBrk="0" hangingPunct="1"/>
                      <a:r>
                        <a:rPr lang="en-US" sz="1200" b="1" kern="1200" dirty="0">
                          <a:solidFill>
                            <a:schemeClr val="tx1"/>
                          </a:solidFill>
                          <a:latin typeface="+mj-lt"/>
                          <a:ea typeface="+mn-ea"/>
                          <a:cs typeface="+mn-cs"/>
                        </a:rPr>
                        <a:t>- Misc.</a:t>
                      </a:r>
                      <a:endParaRPr lang="ru-RU" sz="1200" b="1" kern="1200" dirty="0">
                        <a:solidFill>
                          <a:schemeClr val="tx1"/>
                        </a:solidFill>
                        <a:latin typeface="+mj-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alpha val="30000"/>
                      </a:schemeClr>
                    </a:solidFill>
                  </a:tcPr>
                </a:tc>
                <a:tc>
                  <a:txBody>
                    <a:bodyPr/>
                    <a:lstStyle/>
                    <a:p>
                      <a:pPr marL="0" algn="r" defTabSz="914400" rtl="0" eaLnBrk="1" latinLnBrk="0" hangingPunct="1"/>
                      <a:r>
                        <a:rPr lang="en-US" sz="1400" i="0" kern="1200" dirty="0">
                          <a:solidFill>
                            <a:schemeClr val="tx2"/>
                          </a:solidFill>
                          <a:latin typeface="+mn-lt"/>
                          <a:ea typeface="+mn-ea"/>
                          <a:cs typeface="+mn-cs"/>
                        </a:rPr>
                        <a:t>281,250</a:t>
                      </a:r>
                      <a:endParaRPr lang="ru-RU" sz="1400" i="0" kern="1200" dirty="0">
                        <a:solidFill>
                          <a:schemeClr val="tx2"/>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914400" rtl="0" eaLnBrk="1" latinLnBrk="0" hangingPunct="1"/>
                      <a:r>
                        <a:rPr lang="en-US" sz="1400" i="0" kern="1200" dirty="0">
                          <a:solidFill>
                            <a:schemeClr val="tx2"/>
                          </a:solidFill>
                          <a:latin typeface="+mn-lt"/>
                          <a:ea typeface="+mn-ea"/>
                          <a:cs typeface="+mn-cs"/>
                        </a:rPr>
                        <a:t>2,400,000</a:t>
                      </a:r>
                      <a:endParaRPr lang="ru-RU" sz="1400" i="0" kern="1200" dirty="0">
                        <a:solidFill>
                          <a:schemeClr val="tx2"/>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914400" rtl="0" eaLnBrk="1" latinLnBrk="0" hangingPunct="1"/>
                      <a:r>
                        <a:rPr lang="en-US" sz="1400" i="0" kern="1200" dirty="0">
                          <a:solidFill>
                            <a:schemeClr val="tx2"/>
                          </a:solidFill>
                          <a:latin typeface="+mn-lt"/>
                          <a:ea typeface="+mn-ea"/>
                          <a:cs typeface="+mn-cs"/>
                        </a:rPr>
                        <a:t>4,320,000</a:t>
                      </a:r>
                      <a:endParaRPr lang="ru-RU" sz="1400" i="0" kern="1200" dirty="0">
                        <a:solidFill>
                          <a:schemeClr val="tx2"/>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914400" rtl="0" eaLnBrk="1" latinLnBrk="0" hangingPunct="1"/>
                      <a:r>
                        <a:rPr lang="en-US" sz="1400" i="0" kern="1200" dirty="0">
                          <a:solidFill>
                            <a:schemeClr val="tx1"/>
                          </a:solidFill>
                          <a:latin typeface="+mn-lt"/>
                          <a:ea typeface="+mn-ea"/>
                          <a:cs typeface="+mn-cs"/>
                        </a:rPr>
                        <a:t>2%</a:t>
                      </a:r>
                      <a:endParaRPr lang="ru-RU" sz="1400" i="0" kern="1200" dirty="0">
                        <a:solidFill>
                          <a:schemeClr val="tx1"/>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301377781"/>
                  </a:ext>
                </a:extLst>
              </a:tr>
              <a:tr h="360000">
                <a:tc>
                  <a:txBody>
                    <a:bodyPr/>
                    <a:lstStyle/>
                    <a:p>
                      <a:pPr marL="0" algn="l" defTabSz="914400" rtl="0" eaLnBrk="1" latinLnBrk="0" hangingPunct="1"/>
                      <a:r>
                        <a:rPr lang="en-US" sz="1200" b="1" kern="1200" dirty="0">
                          <a:solidFill>
                            <a:schemeClr val="tx1"/>
                          </a:solidFill>
                          <a:latin typeface="+mj-lt"/>
                          <a:ea typeface="+mn-ea"/>
                          <a:cs typeface="+mn-cs"/>
                        </a:rPr>
                        <a:t>TOTAL OPEX</a:t>
                      </a:r>
                      <a:endParaRPr lang="ru-RU" sz="1200" b="1" kern="1200" dirty="0">
                        <a:solidFill>
                          <a:schemeClr val="tx1"/>
                        </a:solidFill>
                        <a:latin typeface="+mj-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alpha val="30000"/>
                      </a:schemeClr>
                    </a:solidFill>
                  </a:tcPr>
                </a:tc>
                <a:tc>
                  <a:txBody>
                    <a:bodyPr/>
                    <a:lstStyle/>
                    <a:p>
                      <a:pPr marL="0" algn="r" defTabSz="914400" rtl="0" eaLnBrk="1" latinLnBrk="0" hangingPunct="1"/>
                      <a:r>
                        <a:rPr lang="en-US" sz="1400" i="0" kern="1200" dirty="0">
                          <a:solidFill>
                            <a:schemeClr val="tx2"/>
                          </a:solidFill>
                          <a:latin typeface="+mn-lt"/>
                          <a:ea typeface="+mn-ea"/>
                          <a:cs typeface="+mn-cs"/>
                        </a:rPr>
                        <a:t>7,596,750</a:t>
                      </a:r>
                      <a:endParaRPr lang="ru-RU" sz="1400" i="0" kern="1200" dirty="0">
                        <a:solidFill>
                          <a:schemeClr val="tx2"/>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alpha val="10000"/>
                      </a:schemeClr>
                    </a:solidFill>
                  </a:tcPr>
                </a:tc>
                <a:tc>
                  <a:txBody>
                    <a:bodyPr/>
                    <a:lstStyle/>
                    <a:p>
                      <a:pPr marL="0" algn="r" defTabSz="914400" rtl="0" eaLnBrk="1" latinLnBrk="0" hangingPunct="1"/>
                      <a:r>
                        <a:rPr lang="en-US" sz="1400" i="0" kern="1200" dirty="0">
                          <a:solidFill>
                            <a:schemeClr val="tx2"/>
                          </a:solidFill>
                          <a:latin typeface="+mn-lt"/>
                          <a:ea typeface="+mn-ea"/>
                          <a:cs typeface="+mn-cs"/>
                        </a:rPr>
                        <a:t>52,800,000</a:t>
                      </a:r>
                      <a:endParaRPr lang="ru-RU" sz="1400" i="0" kern="1200" dirty="0">
                        <a:solidFill>
                          <a:schemeClr val="tx2"/>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alpha val="10000"/>
                      </a:schemeClr>
                    </a:solidFill>
                  </a:tcPr>
                </a:tc>
                <a:tc>
                  <a:txBody>
                    <a:bodyPr/>
                    <a:lstStyle/>
                    <a:p>
                      <a:pPr marL="0" algn="r" defTabSz="914400" rtl="0" eaLnBrk="1" latinLnBrk="0" hangingPunct="1"/>
                      <a:r>
                        <a:rPr lang="en-US" sz="1400" i="0" kern="1200" dirty="0">
                          <a:solidFill>
                            <a:schemeClr val="tx2"/>
                          </a:solidFill>
                          <a:latin typeface="+mn-lt"/>
                          <a:ea typeface="+mn-ea"/>
                          <a:cs typeface="+mn-cs"/>
                        </a:rPr>
                        <a:t>187,920,000</a:t>
                      </a:r>
                      <a:endParaRPr lang="ru-RU" sz="1400" i="0" kern="1200" dirty="0">
                        <a:solidFill>
                          <a:schemeClr val="tx2"/>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alpha val="10000"/>
                      </a:schemeClr>
                    </a:solidFill>
                  </a:tcPr>
                </a:tc>
                <a:tc>
                  <a:txBody>
                    <a:bodyPr/>
                    <a:lstStyle/>
                    <a:p>
                      <a:pPr marL="0" algn="r" defTabSz="914400" rtl="0" eaLnBrk="1" latinLnBrk="0" hangingPunct="1"/>
                      <a:endParaRPr lang="ru-RU" sz="1400" i="0" kern="1200" dirty="0">
                        <a:solidFill>
                          <a:schemeClr val="tx1"/>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682494638"/>
                  </a:ext>
                </a:extLst>
              </a:tr>
              <a:tr h="360000">
                <a:tc>
                  <a:txBody>
                    <a:bodyPr/>
                    <a:lstStyle/>
                    <a:p>
                      <a:pPr marL="0" algn="l" defTabSz="914400" rtl="0" eaLnBrk="1" latinLnBrk="0" hangingPunct="1"/>
                      <a:r>
                        <a:rPr lang="en-US" sz="1200" b="1" kern="1200" dirty="0">
                          <a:solidFill>
                            <a:schemeClr val="tx1"/>
                          </a:solidFill>
                          <a:latin typeface="+mj-lt"/>
                          <a:ea typeface="+mn-ea"/>
                          <a:cs typeface="+mn-cs"/>
                        </a:rPr>
                        <a:t>EBIT</a:t>
                      </a:r>
                      <a:endParaRPr lang="ru-RU" sz="1200" b="1" kern="1200" dirty="0">
                        <a:solidFill>
                          <a:schemeClr val="tx1"/>
                        </a:solidFill>
                        <a:latin typeface="+mj-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alpha val="30000"/>
                      </a:schemeClr>
                    </a:solidFill>
                  </a:tcPr>
                </a:tc>
                <a:tc>
                  <a:txBody>
                    <a:bodyPr/>
                    <a:lstStyle/>
                    <a:p>
                      <a:pPr marL="0" algn="r" defTabSz="914400" rtl="0" eaLnBrk="1" latinLnBrk="0" hangingPunct="1"/>
                      <a:r>
                        <a:rPr lang="en-US" sz="1400" b="1" i="0" kern="1200" dirty="0">
                          <a:solidFill>
                            <a:schemeClr val="accent2"/>
                          </a:solidFill>
                          <a:latin typeface="+mn-lt"/>
                          <a:ea typeface="+mn-ea"/>
                          <a:cs typeface="+mn-cs"/>
                        </a:rPr>
                        <a:t>-1,968,750</a:t>
                      </a:r>
                      <a:endParaRPr lang="ru-RU" sz="1400" b="1" i="0" kern="1200" dirty="0">
                        <a:solidFill>
                          <a:schemeClr val="accent2"/>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914400" rtl="0" eaLnBrk="1" latinLnBrk="0" hangingPunct="1"/>
                      <a:r>
                        <a:rPr lang="en-US" sz="1400" b="1" i="0" kern="1200" dirty="0">
                          <a:solidFill>
                            <a:schemeClr val="accent2"/>
                          </a:solidFill>
                          <a:latin typeface="+mn-lt"/>
                          <a:ea typeface="+mn-ea"/>
                          <a:cs typeface="+mn-cs"/>
                        </a:rPr>
                        <a:t>-4,800,000</a:t>
                      </a:r>
                      <a:endParaRPr lang="ru-RU" sz="1400" b="1" i="0" kern="1200" dirty="0">
                        <a:solidFill>
                          <a:schemeClr val="accent2"/>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914400" rtl="0" eaLnBrk="1" latinLnBrk="0" hangingPunct="1"/>
                      <a:r>
                        <a:rPr lang="en-US" sz="1400" b="1" i="0" kern="1200" dirty="0">
                          <a:solidFill>
                            <a:srgbClr val="3D8C41"/>
                          </a:solidFill>
                          <a:latin typeface="+mn-lt"/>
                          <a:ea typeface="+mn-ea"/>
                          <a:cs typeface="+mn-cs"/>
                        </a:rPr>
                        <a:t>28,080,000</a:t>
                      </a:r>
                      <a:endParaRPr lang="ru-RU" sz="1400" b="1" i="0" kern="1200" dirty="0">
                        <a:solidFill>
                          <a:srgbClr val="3D8C41"/>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914400" rtl="0" eaLnBrk="1" latinLnBrk="0" hangingPunct="1"/>
                      <a:r>
                        <a:rPr lang="en-US" sz="1400" i="0" kern="1200" dirty="0">
                          <a:solidFill>
                            <a:schemeClr val="tx1"/>
                          </a:solidFill>
                          <a:latin typeface="+mn-lt"/>
                          <a:ea typeface="+mn-ea"/>
                          <a:cs typeface="+mn-cs"/>
                        </a:rPr>
                        <a:t>13%</a:t>
                      </a:r>
                      <a:endParaRPr lang="ru-RU" sz="1400" i="0" kern="1200" dirty="0">
                        <a:solidFill>
                          <a:schemeClr val="tx1"/>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856497641"/>
                  </a:ext>
                </a:extLst>
              </a:tr>
            </a:tbl>
          </a:graphicData>
        </a:graphic>
      </p:graphicFrame>
      <p:sp>
        <p:nvSpPr>
          <p:cNvPr id="4" name="Slide Number Placeholder 3">
            <a:extLst>
              <a:ext uri="{FF2B5EF4-FFF2-40B4-BE49-F238E27FC236}">
                <a16:creationId xmlns:a16="http://schemas.microsoft.com/office/drawing/2014/main" id="{532F99F7-52B3-4F22-AA1D-52C9A74C9CAC}"/>
              </a:ext>
            </a:extLst>
          </p:cNvPr>
          <p:cNvSpPr>
            <a:spLocks noGrp="1"/>
          </p:cNvSpPr>
          <p:nvPr>
            <p:ph type="sldNum" sz="quarter" idx="12"/>
          </p:nvPr>
        </p:nvSpPr>
        <p:spPr/>
        <p:txBody>
          <a:bodyPr/>
          <a:lstStyle/>
          <a:p>
            <a:fld id="{D9BB3731-526F-4638-85F8-715D717FFC12}" type="slidenum">
              <a:rPr lang="en-US" smtClean="0"/>
              <a:pPr/>
              <a:t>11</a:t>
            </a:fld>
            <a:endParaRPr lang="en-US" dirty="0"/>
          </a:p>
        </p:txBody>
      </p:sp>
      <p:sp>
        <p:nvSpPr>
          <p:cNvPr id="2" name="TextBox 1">
            <a:extLst>
              <a:ext uri="{FF2B5EF4-FFF2-40B4-BE49-F238E27FC236}">
                <a16:creationId xmlns:a16="http://schemas.microsoft.com/office/drawing/2014/main" id="{6EA61D15-2ABF-21D9-21A3-558B0C1A508B}"/>
              </a:ext>
            </a:extLst>
          </p:cNvPr>
          <p:cNvSpPr txBox="1"/>
          <p:nvPr/>
        </p:nvSpPr>
        <p:spPr>
          <a:xfrm>
            <a:off x="4948518" y="251012"/>
            <a:ext cx="3971364" cy="369332"/>
          </a:xfrm>
          <a:prstGeom prst="rect">
            <a:avLst/>
          </a:prstGeom>
          <a:noFill/>
        </p:spPr>
        <p:txBody>
          <a:bodyPr wrap="square" rtlCol="0">
            <a:spAutoFit/>
          </a:bodyPr>
          <a:lstStyle/>
          <a:p>
            <a:r>
              <a:rPr lang="en-US" b="1" i="1" dirty="0">
                <a:latin typeface="Arial" panose="020B0604020202020204" pitchFamily="34" charset="0"/>
                <a:cs typeface="Arial" panose="020B0604020202020204" pitchFamily="34" charset="0"/>
              </a:rPr>
              <a:t>(Projected)</a:t>
            </a:r>
            <a:endParaRPr lang="en-IN" b="1"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334654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B7A25C9-076A-49F4-8305-F4D213483CA6}"/>
              </a:ext>
            </a:extLst>
          </p:cNvPr>
          <p:cNvSpPr>
            <a:spLocks noGrp="1"/>
          </p:cNvSpPr>
          <p:nvPr>
            <p:ph type="title"/>
          </p:nvPr>
        </p:nvSpPr>
        <p:spPr>
          <a:xfrm>
            <a:off x="838200" y="3027646"/>
            <a:ext cx="1754529" cy="1325563"/>
          </a:xfrm>
        </p:spPr>
        <p:txBody>
          <a:bodyPr/>
          <a:lstStyle/>
          <a:p>
            <a:r>
              <a:rPr lang="en-US" dirty="0"/>
              <a:t>OUR</a:t>
            </a:r>
            <a:br>
              <a:rPr lang="en-US" dirty="0"/>
            </a:br>
            <a:r>
              <a:rPr lang="en-US" dirty="0"/>
              <a:t>TEAM</a:t>
            </a:r>
          </a:p>
        </p:txBody>
      </p:sp>
      <p:sp>
        <p:nvSpPr>
          <p:cNvPr id="27" name="Text Placeholder 26">
            <a:extLst>
              <a:ext uri="{FF2B5EF4-FFF2-40B4-BE49-F238E27FC236}">
                <a16:creationId xmlns:a16="http://schemas.microsoft.com/office/drawing/2014/main" id="{2BE43587-35BF-472F-B30B-B9F99D69EDAB}"/>
              </a:ext>
            </a:extLst>
          </p:cNvPr>
          <p:cNvSpPr>
            <a:spLocks noGrp="1"/>
          </p:cNvSpPr>
          <p:nvPr>
            <p:ph type="body" sz="quarter" idx="23"/>
          </p:nvPr>
        </p:nvSpPr>
        <p:spPr>
          <a:xfrm>
            <a:off x="4071668" y="3556292"/>
            <a:ext cx="2026516" cy="588620"/>
          </a:xfrm>
        </p:spPr>
        <p:txBody>
          <a:bodyPr/>
          <a:lstStyle/>
          <a:p>
            <a:r>
              <a:rPr lang="en-US" dirty="0"/>
              <a:t>ABHIJEET KUMAR JHA</a:t>
            </a:r>
          </a:p>
        </p:txBody>
      </p:sp>
      <p:sp>
        <p:nvSpPr>
          <p:cNvPr id="28" name="Text Placeholder 27">
            <a:extLst>
              <a:ext uri="{FF2B5EF4-FFF2-40B4-BE49-F238E27FC236}">
                <a16:creationId xmlns:a16="http://schemas.microsoft.com/office/drawing/2014/main" id="{194B1D15-3C49-4A3D-BA4A-071D3630804E}"/>
              </a:ext>
            </a:extLst>
          </p:cNvPr>
          <p:cNvSpPr>
            <a:spLocks noGrp="1"/>
          </p:cNvSpPr>
          <p:nvPr>
            <p:ph type="body" sz="quarter" idx="24"/>
          </p:nvPr>
        </p:nvSpPr>
        <p:spPr>
          <a:xfrm>
            <a:off x="4072270" y="4178324"/>
            <a:ext cx="2025312" cy="244923"/>
          </a:xfrm>
        </p:spPr>
        <p:txBody>
          <a:bodyPr/>
          <a:lstStyle/>
          <a:p>
            <a:r>
              <a:rPr lang="en-US" i="0" dirty="0"/>
              <a:t>TEAM MEMBER</a:t>
            </a:r>
          </a:p>
        </p:txBody>
      </p:sp>
      <p:sp>
        <p:nvSpPr>
          <p:cNvPr id="29" name="Text Placeholder 28">
            <a:extLst>
              <a:ext uri="{FF2B5EF4-FFF2-40B4-BE49-F238E27FC236}">
                <a16:creationId xmlns:a16="http://schemas.microsoft.com/office/drawing/2014/main" id="{23C08017-E917-410B-B692-42F913A2BD12}"/>
              </a:ext>
            </a:extLst>
          </p:cNvPr>
          <p:cNvSpPr>
            <a:spLocks noGrp="1"/>
          </p:cNvSpPr>
          <p:nvPr>
            <p:ph type="body" sz="quarter" idx="25"/>
          </p:nvPr>
        </p:nvSpPr>
        <p:spPr>
          <a:xfrm>
            <a:off x="4072270" y="4475280"/>
            <a:ext cx="2025312" cy="841304"/>
          </a:xfrm>
        </p:spPr>
        <p:txBody>
          <a:bodyPr/>
          <a:lstStyle/>
          <a:p>
            <a:r>
              <a:rPr lang="en-US" dirty="0"/>
              <a:t>A 3</a:t>
            </a:r>
            <a:r>
              <a:rPr lang="en-US" baseline="30000" dirty="0"/>
              <a:t>rd</a:t>
            </a:r>
            <a:r>
              <a:rPr lang="en-US" dirty="0"/>
              <a:t> year B Tech CSE Student with great entrepreneurial skills.</a:t>
            </a:r>
          </a:p>
        </p:txBody>
      </p:sp>
      <p:sp>
        <p:nvSpPr>
          <p:cNvPr id="2" name="Rectangle 1">
            <a:extLst>
              <a:ext uri="{FF2B5EF4-FFF2-40B4-BE49-F238E27FC236}">
                <a16:creationId xmlns:a16="http://schemas.microsoft.com/office/drawing/2014/main" id="{3C2D6C8B-4A01-82B1-C163-00C721953937}"/>
              </a:ext>
            </a:extLst>
          </p:cNvPr>
          <p:cNvSpPr/>
          <p:nvPr/>
        </p:nvSpPr>
        <p:spPr>
          <a:xfrm>
            <a:off x="6412992" y="2852928"/>
            <a:ext cx="212783" cy="26578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0" name="Text Placeholder 29">
            <a:extLst>
              <a:ext uri="{FF2B5EF4-FFF2-40B4-BE49-F238E27FC236}">
                <a16:creationId xmlns:a16="http://schemas.microsoft.com/office/drawing/2014/main" id="{3FD4A2BE-1165-40C6-A4C3-7413DA1B5595}"/>
              </a:ext>
            </a:extLst>
          </p:cNvPr>
          <p:cNvSpPr>
            <a:spLocks noGrp="1"/>
          </p:cNvSpPr>
          <p:nvPr>
            <p:ph type="body" sz="quarter" idx="26"/>
          </p:nvPr>
        </p:nvSpPr>
        <p:spPr>
          <a:xfrm>
            <a:off x="6626377" y="3556292"/>
            <a:ext cx="2026516" cy="588620"/>
          </a:xfrm>
        </p:spPr>
        <p:txBody>
          <a:bodyPr/>
          <a:lstStyle/>
          <a:p>
            <a:r>
              <a:rPr lang="en-US" dirty="0"/>
              <a:t>AFRAZ TANVIR</a:t>
            </a:r>
          </a:p>
        </p:txBody>
      </p:sp>
      <p:sp>
        <p:nvSpPr>
          <p:cNvPr id="31" name="Text Placeholder 30">
            <a:extLst>
              <a:ext uri="{FF2B5EF4-FFF2-40B4-BE49-F238E27FC236}">
                <a16:creationId xmlns:a16="http://schemas.microsoft.com/office/drawing/2014/main" id="{F539F05C-6585-4920-B4E4-E8A5FAB876BB}"/>
              </a:ext>
            </a:extLst>
          </p:cNvPr>
          <p:cNvSpPr>
            <a:spLocks noGrp="1"/>
          </p:cNvSpPr>
          <p:nvPr>
            <p:ph type="body" sz="quarter" idx="27"/>
          </p:nvPr>
        </p:nvSpPr>
        <p:spPr>
          <a:xfrm>
            <a:off x="6626979" y="4178324"/>
            <a:ext cx="2025312" cy="244923"/>
          </a:xfrm>
        </p:spPr>
        <p:txBody>
          <a:bodyPr/>
          <a:lstStyle/>
          <a:p>
            <a:r>
              <a:rPr lang="en-US" i="0" dirty="0"/>
              <a:t>TEAM MEMBER</a:t>
            </a:r>
          </a:p>
        </p:txBody>
      </p:sp>
      <p:sp>
        <p:nvSpPr>
          <p:cNvPr id="32" name="Text Placeholder 31">
            <a:extLst>
              <a:ext uri="{FF2B5EF4-FFF2-40B4-BE49-F238E27FC236}">
                <a16:creationId xmlns:a16="http://schemas.microsoft.com/office/drawing/2014/main" id="{6C9DE3D3-D9CE-4D19-B7CD-CDE1D84B2541}"/>
              </a:ext>
            </a:extLst>
          </p:cNvPr>
          <p:cNvSpPr>
            <a:spLocks noGrp="1"/>
          </p:cNvSpPr>
          <p:nvPr>
            <p:ph type="body" sz="quarter" idx="28"/>
          </p:nvPr>
        </p:nvSpPr>
        <p:spPr>
          <a:xfrm>
            <a:off x="6626979" y="4475280"/>
            <a:ext cx="2025312" cy="841304"/>
          </a:xfrm>
        </p:spPr>
        <p:txBody>
          <a:bodyPr/>
          <a:lstStyle/>
          <a:p>
            <a:r>
              <a:rPr lang="en-US" dirty="0"/>
              <a:t>A 3</a:t>
            </a:r>
            <a:r>
              <a:rPr lang="en-US" baseline="30000" dirty="0"/>
              <a:t>rd</a:t>
            </a:r>
            <a:r>
              <a:rPr lang="en-US" dirty="0"/>
              <a:t> year B Tech CSE student with a very dedicated mindset.</a:t>
            </a:r>
          </a:p>
        </p:txBody>
      </p:sp>
      <p:sp>
        <p:nvSpPr>
          <p:cNvPr id="4" name="Slide Number Placeholder 3">
            <a:extLst>
              <a:ext uri="{FF2B5EF4-FFF2-40B4-BE49-F238E27FC236}">
                <a16:creationId xmlns:a16="http://schemas.microsoft.com/office/drawing/2014/main" id="{5F0285C1-2CA4-4018-8010-A65FA0DA301F}"/>
              </a:ext>
            </a:extLst>
          </p:cNvPr>
          <p:cNvSpPr>
            <a:spLocks noGrp="1"/>
          </p:cNvSpPr>
          <p:nvPr>
            <p:ph type="sldNum" sz="quarter" idx="12"/>
          </p:nvPr>
        </p:nvSpPr>
        <p:spPr/>
        <p:txBody>
          <a:bodyPr/>
          <a:lstStyle/>
          <a:p>
            <a:fld id="{D9BB3731-526F-4638-85F8-715D717FFC12}" type="slidenum">
              <a:rPr lang="en-US" smtClean="0"/>
              <a:pPr/>
              <a:t>12</a:t>
            </a:fld>
            <a:endParaRPr lang="en-US" dirty="0"/>
          </a:p>
        </p:txBody>
      </p:sp>
      <p:pic>
        <p:nvPicPr>
          <p:cNvPr id="9" name="Picture Placeholder 8">
            <a:extLst>
              <a:ext uri="{FF2B5EF4-FFF2-40B4-BE49-F238E27FC236}">
                <a16:creationId xmlns:a16="http://schemas.microsoft.com/office/drawing/2014/main" id="{BDACDF2A-3C00-2EB2-F3A5-2575495ABC31}"/>
              </a:ext>
            </a:extLst>
          </p:cNvPr>
          <p:cNvPicPr>
            <a:picLocks noGrp="1" noChangeAspect="1"/>
          </p:cNvPicPr>
          <p:nvPr>
            <p:ph type="pic" sz="quarter" idx="19"/>
          </p:nvPr>
        </p:nvPicPr>
        <p:blipFill>
          <a:blip r:embed="rId2"/>
          <a:srcRect/>
          <a:stretch>
            <a:fillRect/>
          </a:stretch>
        </p:blipFill>
        <p:spPr>
          <a:xfrm>
            <a:off x="3948022" y="901690"/>
            <a:ext cx="2286000" cy="2286000"/>
          </a:xfrm>
        </p:spPr>
      </p:pic>
      <p:pic>
        <p:nvPicPr>
          <p:cNvPr id="16" name="Picture Placeholder 15">
            <a:extLst>
              <a:ext uri="{FF2B5EF4-FFF2-40B4-BE49-F238E27FC236}">
                <a16:creationId xmlns:a16="http://schemas.microsoft.com/office/drawing/2014/main" id="{149A38CF-2208-A4C8-89FD-EA7FA7AFFCF5}"/>
              </a:ext>
            </a:extLst>
          </p:cNvPr>
          <p:cNvPicPr>
            <a:picLocks noGrp="1" noChangeAspect="1"/>
          </p:cNvPicPr>
          <p:nvPr>
            <p:ph type="pic" sz="quarter" idx="17"/>
          </p:nvPr>
        </p:nvPicPr>
        <p:blipFill>
          <a:blip r:embed="rId3"/>
          <a:srcRect l="11356" r="11356"/>
          <a:stretch>
            <a:fillRect/>
          </a:stretch>
        </p:blipFill>
        <p:spPr>
          <a:xfrm>
            <a:off x="6496635" y="901690"/>
            <a:ext cx="2286000" cy="2286000"/>
          </a:xfrm>
        </p:spPr>
      </p:pic>
      <p:sp>
        <p:nvSpPr>
          <p:cNvPr id="25" name="TextBox 24">
            <a:extLst>
              <a:ext uri="{FF2B5EF4-FFF2-40B4-BE49-F238E27FC236}">
                <a16:creationId xmlns:a16="http://schemas.microsoft.com/office/drawing/2014/main" id="{F5B3D33F-5AA1-DDF8-453D-B01EEE389EBE}"/>
              </a:ext>
            </a:extLst>
          </p:cNvPr>
          <p:cNvSpPr txBox="1"/>
          <p:nvPr/>
        </p:nvSpPr>
        <p:spPr>
          <a:xfrm>
            <a:off x="8905755" y="2900926"/>
            <a:ext cx="2725270" cy="2904565"/>
          </a:xfrm>
          <a:prstGeom prst="rect">
            <a:avLst/>
          </a:prstGeom>
          <a:solidFill>
            <a:schemeClr val="bg1"/>
          </a:solidFill>
        </p:spPr>
        <p:txBody>
          <a:bodyPr wrap="square" rtlCol="0">
            <a:spAutoFit/>
          </a:bodyPr>
          <a:lstStyle/>
          <a:p>
            <a:endParaRPr lang="en-IN" dirty="0"/>
          </a:p>
        </p:txBody>
      </p:sp>
    </p:spTree>
    <p:extLst>
      <p:ext uri="{BB962C8B-B14F-4D97-AF65-F5344CB8AC3E}">
        <p14:creationId xmlns:p14="http://schemas.microsoft.com/office/powerpoint/2010/main" val="42331134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Placeholder 19" descr="Team members portrait">
            <a:extLst>
              <a:ext uri="{FF2B5EF4-FFF2-40B4-BE49-F238E27FC236}">
                <a16:creationId xmlns:a16="http://schemas.microsoft.com/office/drawing/2014/main" id="{1B5AE340-4D93-45F6-9C37-BA02CDC75953}"/>
              </a:ext>
            </a:extLst>
          </p:cNvPr>
          <p:cNvPicPr>
            <a:picLocks noGrp="1" noChangeAspect="1"/>
          </p:cNvPicPr>
          <p:nvPr>
            <p:ph type="pic" sz="quarter" idx="14"/>
          </p:nvPr>
        </p:nvPicPr>
        <p:blipFill rotWithShape="1">
          <a:blip r:embed="rId2">
            <a:extLst>
              <a:ext uri="{28A0092B-C50C-407E-A947-70E740481C1C}">
                <a14:useLocalDpi xmlns:a14="http://schemas.microsoft.com/office/drawing/2010/main" val="0"/>
              </a:ext>
            </a:extLst>
          </a:blip>
          <a:srcRect/>
          <a:stretch/>
        </p:blipFill>
        <p:spPr/>
      </p:pic>
      <p:sp>
        <p:nvSpPr>
          <p:cNvPr id="5" name="Title 4">
            <a:extLst>
              <a:ext uri="{FF2B5EF4-FFF2-40B4-BE49-F238E27FC236}">
                <a16:creationId xmlns:a16="http://schemas.microsoft.com/office/drawing/2014/main" id="{CADB21EC-A694-46EC-A11A-C6E02A133068}"/>
              </a:ext>
            </a:extLst>
          </p:cNvPr>
          <p:cNvSpPr>
            <a:spLocks noGrp="1"/>
          </p:cNvSpPr>
          <p:nvPr>
            <p:ph type="title"/>
          </p:nvPr>
        </p:nvSpPr>
        <p:spPr/>
        <p:txBody>
          <a:bodyPr/>
          <a:lstStyle/>
          <a:p>
            <a:r>
              <a:rPr lang="en-US" dirty="0"/>
              <a:t>ABOUT US</a:t>
            </a:r>
          </a:p>
        </p:txBody>
      </p:sp>
      <p:sp>
        <p:nvSpPr>
          <p:cNvPr id="7" name="Text Placeholder 6">
            <a:extLst>
              <a:ext uri="{FF2B5EF4-FFF2-40B4-BE49-F238E27FC236}">
                <a16:creationId xmlns:a16="http://schemas.microsoft.com/office/drawing/2014/main" id="{2A96FD62-B299-468D-AC37-BC8FE0EF0F2D}"/>
              </a:ext>
            </a:extLst>
          </p:cNvPr>
          <p:cNvSpPr>
            <a:spLocks noGrp="1"/>
          </p:cNvSpPr>
          <p:nvPr>
            <p:ph type="body" idx="13"/>
          </p:nvPr>
        </p:nvSpPr>
        <p:spPr>
          <a:xfrm>
            <a:off x="6625347" y="4821816"/>
            <a:ext cx="4405066" cy="1159884"/>
          </a:xfrm>
        </p:spPr>
        <p:txBody>
          <a:bodyPr>
            <a:normAutofit/>
          </a:bodyPr>
          <a:lstStyle/>
          <a:p>
            <a:r>
              <a:rPr lang="en-US" sz="1600" b="1" dirty="0">
                <a:solidFill>
                  <a:schemeClr val="tx1"/>
                </a:solidFill>
                <a:latin typeface="Arial" panose="020B0604020202020204" pitchFamily="34" charset="0"/>
                <a:cs typeface="Arial" panose="020B0604020202020204" pitchFamily="34" charset="0"/>
              </a:rPr>
              <a:t>We want to use the cutting edge tech in the computing sphere to solve real world problems. Hence, we created S.P.A.R.K which will help in the solving the issue of peak hour GRID load </a:t>
            </a:r>
          </a:p>
        </p:txBody>
      </p:sp>
      <p:sp>
        <p:nvSpPr>
          <p:cNvPr id="4" name="Slide Number Placeholder 3">
            <a:extLst>
              <a:ext uri="{FF2B5EF4-FFF2-40B4-BE49-F238E27FC236}">
                <a16:creationId xmlns:a16="http://schemas.microsoft.com/office/drawing/2014/main" id="{70E1ADBA-CE66-4BFB-B4FB-33A8566C23AA}"/>
              </a:ext>
            </a:extLst>
          </p:cNvPr>
          <p:cNvSpPr>
            <a:spLocks noGrp="1"/>
          </p:cNvSpPr>
          <p:nvPr>
            <p:ph type="sldNum" sz="quarter" idx="12"/>
          </p:nvPr>
        </p:nvSpPr>
        <p:spPr/>
        <p:txBody>
          <a:bodyPr/>
          <a:lstStyle/>
          <a:p>
            <a:fld id="{D9BB3731-526F-4638-85F8-715D717FFC12}" type="slidenum">
              <a:rPr lang="en-US" smtClean="0"/>
              <a:pPr/>
              <a:t>2</a:t>
            </a:fld>
            <a:endParaRPr lang="en-US" dirty="0"/>
          </a:p>
        </p:txBody>
      </p:sp>
      <p:sp>
        <p:nvSpPr>
          <p:cNvPr id="11" name="Text Placeholder 10"/>
          <p:cNvSpPr>
            <a:spLocks noGrp="1"/>
          </p:cNvSpPr>
          <p:nvPr>
            <p:ph type="body" idx="1"/>
          </p:nvPr>
        </p:nvSpPr>
        <p:spPr>
          <a:xfrm>
            <a:off x="6625347" y="3965984"/>
            <a:ext cx="4643288" cy="588088"/>
          </a:xfrm>
        </p:spPr>
        <p:txBody>
          <a:bodyPr>
            <a:normAutofit/>
          </a:bodyPr>
          <a:lstStyle/>
          <a:p>
            <a:r>
              <a:rPr lang="en-US" sz="1600" i="0" dirty="0">
                <a:latin typeface="Arial" panose="020B0604020202020204" pitchFamily="34" charset="0"/>
                <a:cs typeface="Arial" panose="020B0604020202020204" pitchFamily="34" charset="0"/>
              </a:rPr>
              <a:t>We are a team of ambitious innovators who are looking out for latest computing technologies.</a:t>
            </a:r>
          </a:p>
        </p:txBody>
      </p:sp>
    </p:spTree>
    <p:extLst>
      <p:ext uri="{BB962C8B-B14F-4D97-AF65-F5344CB8AC3E}">
        <p14:creationId xmlns:p14="http://schemas.microsoft.com/office/powerpoint/2010/main" val="20086019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849F580-01FD-484E-9950-47D2C72C0F18}"/>
              </a:ext>
            </a:extLst>
          </p:cNvPr>
          <p:cNvSpPr>
            <a:spLocks noGrp="1"/>
          </p:cNvSpPr>
          <p:nvPr>
            <p:ph type="title"/>
          </p:nvPr>
        </p:nvSpPr>
        <p:spPr/>
        <p:txBody>
          <a:bodyPr/>
          <a:lstStyle/>
          <a:p>
            <a:r>
              <a:rPr lang="en-US" dirty="0"/>
              <a:t>PROBLEM</a:t>
            </a:r>
          </a:p>
        </p:txBody>
      </p:sp>
      <p:sp>
        <p:nvSpPr>
          <p:cNvPr id="5" name="Text Placeholder 4">
            <a:extLst>
              <a:ext uri="{FF2B5EF4-FFF2-40B4-BE49-F238E27FC236}">
                <a16:creationId xmlns:a16="http://schemas.microsoft.com/office/drawing/2014/main" id="{EC97DD1C-57E2-49D8-8EA1-532034C757C8}"/>
              </a:ext>
            </a:extLst>
          </p:cNvPr>
          <p:cNvSpPr>
            <a:spLocks noGrp="1"/>
          </p:cNvSpPr>
          <p:nvPr>
            <p:ph type="body" idx="1"/>
          </p:nvPr>
        </p:nvSpPr>
        <p:spPr>
          <a:xfrm>
            <a:off x="425845" y="3429000"/>
            <a:ext cx="6302188" cy="3594847"/>
          </a:xfrm>
        </p:spPr>
        <p:txBody>
          <a:bodyPr>
            <a:normAutofit fontScale="92500" lnSpcReduction="10000"/>
          </a:bodyPr>
          <a:lstStyle/>
          <a:p>
            <a:pPr marL="285750" indent="-285750">
              <a:lnSpc>
                <a:spcPct val="150000"/>
              </a:lnSpc>
              <a:buFont typeface="Arial" panose="020B0604020202020204" pitchFamily="34" charset="0"/>
              <a:buChar char="•"/>
            </a:pPr>
            <a:r>
              <a:rPr lang="en-US" sz="1600" b="0" i="0" dirty="0">
                <a:latin typeface="Arial" panose="020B0604020202020204" pitchFamily="34" charset="0"/>
                <a:cs typeface="Arial" panose="020B0604020202020204" pitchFamily="34" charset="0"/>
              </a:rPr>
              <a:t>Peak hour load on the power grid is huge problem.</a:t>
            </a:r>
          </a:p>
          <a:p>
            <a:pPr marL="285750" indent="-285750">
              <a:lnSpc>
                <a:spcPct val="150000"/>
              </a:lnSpc>
              <a:buFont typeface="Arial" panose="020B0604020202020204" pitchFamily="34" charset="0"/>
              <a:buChar char="•"/>
            </a:pPr>
            <a:r>
              <a:rPr lang="en-US" sz="1600" b="0" i="0" dirty="0">
                <a:latin typeface="Arial" panose="020B0604020202020204" pitchFamily="34" charset="0"/>
                <a:cs typeface="Arial" panose="020B0604020202020204" pitchFamily="34" charset="0"/>
              </a:rPr>
              <a:t>Peak hour usage of grid causes sudden power cuts/ long power cuts.</a:t>
            </a:r>
          </a:p>
          <a:p>
            <a:pPr marL="285750" indent="-285750">
              <a:lnSpc>
                <a:spcPct val="150000"/>
              </a:lnSpc>
              <a:buFont typeface="Arial" panose="020B0604020202020204" pitchFamily="34" charset="0"/>
              <a:buChar char="•"/>
            </a:pPr>
            <a:r>
              <a:rPr lang="en-US" sz="1600" b="0" i="0" dirty="0">
                <a:effectLst/>
                <a:latin typeface="Arial" panose="020B0604020202020204" pitchFamily="34" charset="0"/>
                <a:cs typeface="Arial" panose="020B0604020202020204" pitchFamily="34" charset="0"/>
              </a:rPr>
              <a:t>If multiple buildings were to use all of their powered devices at one time, but there was not enough electricity available in the grid to meet this demand, the power from the grid could be overdrawn, which, in turn, would lead to disastrous brownouts, blackouts, and other unexpected outages.</a:t>
            </a:r>
            <a:endParaRPr lang="en-US" sz="1600" b="0" i="0" dirty="0">
              <a:latin typeface="Arial" panose="020B0604020202020204" pitchFamily="34" charset="0"/>
              <a:cs typeface="Arial" panose="020B0604020202020204" pitchFamily="34" charset="0"/>
            </a:endParaRPr>
          </a:p>
          <a:p>
            <a:pPr marL="285750" indent="-285750">
              <a:lnSpc>
                <a:spcPct val="150000"/>
              </a:lnSpc>
              <a:buFont typeface="Arial" panose="020B0604020202020204" pitchFamily="34" charset="0"/>
              <a:buChar char="•"/>
            </a:pPr>
            <a:r>
              <a:rPr lang="en-US" sz="1600" b="0" i="0" dirty="0">
                <a:latin typeface="Arial" panose="020B0604020202020204" pitchFamily="34" charset="0"/>
                <a:cs typeface="Arial" panose="020B0604020202020204" pitchFamily="34" charset="0"/>
              </a:rPr>
              <a:t>T</a:t>
            </a:r>
            <a:r>
              <a:rPr lang="en-US" sz="1600" b="0" i="0" dirty="0">
                <a:effectLst/>
                <a:latin typeface="Arial" panose="020B0604020202020204" pitchFamily="34" charset="0"/>
                <a:cs typeface="Arial" panose="020B0604020202020204" pitchFamily="34" charset="0"/>
              </a:rPr>
              <a:t>imes of peak demand put a great deal of strain on the grid, its infrastructure, and the generators so curtailing actually relieves some of that stress and allows operations to run more smoothly.</a:t>
            </a:r>
            <a:endParaRPr lang="en-IN" sz="1600" b="0" i="0" dirty="0">
              <a:latin typeface="Arial" panose="020B0604020202020204" pitchFamily="34" charset="0"/>
              <a:cs typeface="Arial" panose="020B0604020202020204" pitchFamily="34" charset="0"/>
            </a:endParaRPr>
          </a:p>
          <a:p>
            <a:endParaRPr lang="en-US" sz="2000" b="0" dirty="0">
              <a:latin typeface="Arial" panose="020B0604020202020204" pitchFamily="34" charset="0"/>
              <a:cs typeface="Arial" panose="020B0604020202020204" pitchFamily="34" charset="0"/>
            </a:endParaRPr>
          </a:p>
        </p:txBody>
      </p:sp>
      <p:sp>
        <p:nvSpPr>
          <p:cNvPr id="4" name="Slide Number Placeholder 3">
            <a:extLst>
              <a:ext uri="{FF2B5EF4-FFF2-40B4-BE49-F238E27FC236}">
                <a16:creationId xmlns:a16="http://schemas.microsoft.com/office/drawing/2014/main" id="{9AD83D5D-8E65-42E8-BA74-2E2799FED62A}"/>
              </a:ext>
            </a:extLst>
          </p:cNvPr>
          <p:cNvSpPr>
            <a:spLocks noGrp="1"/>
          </p:cNvSpPr>
          <p:nvPr>
            <p:ph type="sldNum" sz="quarter" idx="12"/>
          </p:nvPr>
        </p:nvSpPr>
        <p:spPr/>
        <p:txBody>
          <a:bodyPr/>
          <a:lstStyle/>
          <a:p>
            <a:fld id="{D9BB3731-526F-4638-85F8-715D717FFC12}" type="slidenum">
              <a:rPr lang="en-US" smtClean="0"/>
              <a:pPr/>
              <a:t>3</a:t>
            </a:fld>
            <a:endParaRPr lang="en-US" dirty="0"/>
          </a:p>
        </p:txBody>
      </p:sp>
      <p:pic>
        <p:nvPicPr>
          <p:cNvPr id="9" name="Picture Placeholder 8" descr="Man's arms dressed in a suit pointing at documents on his desk."/>
          <p:cNvPicPr>
            <a:picLocks noGrp="1" noChangeAspect="1"/>
          </p:cNvPicPr>
          <p:nvPr>
            <p:ph type="pic" sz="quarter" idx="17"/>
          </p:nvPr>
        </p:nvPicPr>
        <p:blipFill>
          <a:blip r:embed="rId2">
            <a:extLst>
              <a:ext uri="{28A0092B-C50C-407E-A947-70E740481C1C}">
                <a14:useLocalDpi xmlns:a14="http://schemas.microsoft.com/office/drawing/2010/main" val="0"/>
              </a:ext>
            </a:extLst>
          </a:blip>
          <a:srcRect/>
          <a:stretch>
            <a:fillRect/>
          </a:stretch>
        </p:blipFill>
        <p:spPr/>
      </p:pic>
    </p:spTree>
    <p:extLst>
      <p:ext uri="{BB962C8B-B14F-4D97-AF65-F5344CB8AC3E}">
        <p14:creationId xmlns:p14="http://schemas.microsoft.com/office/powerpoint/2010/main" val="1427367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FABF3864-5491-4A64-8FD3-73A0D2EC6EE2}"/>
              </a:ext>
            </a:extLst>
          </p:cNvPr>
          <p:cNvSpPr>
            <a:spLocks noGrp="1"/>
          </p:cNvSpPr>
          <p:nvPr>
            <p:ph type="title"/>
          </p:nvPr>
        </p:nvSpPr>
        <p:spPr/>
        <p:txBody>
          <a:bodyPr/>
          <a:lstStyle/>
          <a:p>
            <a:r>
              <a:rPr lang="en-US" dirty="0"/>
              <a:t>SOLUTION</a:t>
            </a:r>
          </a:p>
        </p:txBody>
      </p:sp>
      <p:sp>
        <p:nvSpPr>
          <p:cNvPr id="18" name="Text Placeholder 14">
            <a:extLst>
              <a:ext uri="{FF2B5EF4-FFF2-40B4-BE49-F238E27FC236}">
                <a16:creationId xmlns:a16="http://schemas.microsoft.com/office/drawing/2014/main" id="{746D3BBB-6CF6-48E9-A167-0EB926B60BCC}"/>
              </a:ext>
            </a:extLst>
          </p:cNvPr>
          <p:cNvSpPr>
            <a:spLocks noGrp="1"/>
          </p:cNvSpPr>
          <p:nvPr>
            <p:ph type="body" idx="13"/>
          </p:nvPr>
        </p:nvSpPr>
        <p:spPr>
          <a:xfrm>
            <a:off x="5986655" y="2807031"/>
            <a:ext cx="5618245" cy="3233400"/>
          </a:xfrm>
        </p:spPr>
        <p:txBody>
          <a:bodyPr>
            <a:noAutofit/>
          </a:bodyPr>
          <a:lstStyle/>
          <a:p>
            <a:endParaRPr lang="en-US"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US" dirty="0">
                <a:solidFill>
                  <a:schemeClr val="tx1"/>
                </a:solidFill>
                <a:latin typeface="Arial" panose="020B0604020202020204" pitchFamily="34" charset="0"/>
                <a:cs typeface="Arial" panose="020B0604020202020204" pitchFamily="34" charset="0"/>
              </a:rPr>
              <a:t>We will observe user behavior and make a pattern of their electric usage activities.</a:t>
            </a:r>
          </a:p>
          <a:p>
            <a:pPr marL="342900" indent="-342900">
              <a:lnSpc>
                <a:spcPct val="150000"/>
              </a:lnSpc>
              <a:buFont typeface="Arial" panose="020B0604020202020204" pitchFamily="34" charset="0"/>
              <a:buChar char="•"/>
            </a:pPr>
            <a:r>
              <a:rPr lang="en-US" dirty="0">
                <a:solidFill>
                  <a:schemeClr val="tx1"/>
                </a:solidFill>
                <a:latin typeface="Arial" panose="020B0604020202020204" pitchFamily="34" charset="0"/>
                <a:cs typeface="Arial" panose="020B0604020202020204" pitchFamily="34" charset="0"/>
              </a:rPr>
              <a:t>We will use the precool and preheat of the home to escalate our solution.</a:t>
            </a:r>
          </a:p>
          <a:p>
            <a:pPr marL="342900" indent="-342900">
              <a:lnSpc>
                <a:spcPct val="150000"/>
              </a:lnSpc>
              <a:buFont typeface="Arial" panose="020B0604020202020204" pitchFamily="34" charset="0"/>
              <a:buChar char="•"/>
            </a:pPr>
            <a:r>
              <a:rPr lang="en-US" dirty="0">
                <a:solidFill>
                  <a:schemeClr val="tx1"/>
                </a:solidFill>
                <a:latin typeface="Arial" panose="020B0604020202020204" pitchFamily="34" charset="0"/>
                <a:cs typeface="Arial" panose="020B0604020202020204" pitchFamily="34" charset="0"/>
              </a:rPr>
              <a:t>We will open the air conditioner before the arrival of the user to their home, it will uniformly distribute the load on the grid.</a:t>
            </a:r>
          </a:p>
          <a:p>
            <a:pPr marL="342900" indent="-342900">
              <a:lnSpc>
                <a:spcPct val="150000"/>
              </a:lnSpc>
              <a:buFont typeface="Arial" panose="020B0604020202020204" pitchFamily="34" charset="0"/>
              <a:buChar char="•"/>
            </a:pPr>
            <a:r>
              <a:rPr lang="en-IN" dirty="0">
                <a:solidFill>
                  <a:schemeClr val="tx1"/>
                </a:solidFill>
                <a:latin typeface="Arial" panose="020B0604020202020204" pitchFamily="34" charset="0"/>
                <a:cs typeface="Arial" panose="020B0604020202020204" pitchFamily="34" charset="0"/>
              </a:rPr>
              <a:t>It will also help in saving the electricity of the household.</a:t>
            </a:r>
          </a:p>
          <a:p>
            <a:pPr marL="342900" indent="-342900">
              <a:lnSpc>
                <a:spcPct val="150000"/>
              </a:lnSpc>
              <a:buFont typeface="Arial" panose="020B0604020202020204" pitchFamily="34" charset="0"/>
              <a:buChar char="•"/>
            </a:pPr>
            <a:r>
              <a:rPr lang="en-IN" dirty="0">
                <a:solidFill>
                  <a:schemeClr val="tx1"/>
                </a:solidFill>
                <a:latin typeface="Arial" panose="020B0604020202020204" pitchFamily="34" charset="0"/>
                <a:cs typeface="Arial" panose="020B0604020202020204" pitchFamily="34" charset="0"/>
              </a:rPr>
              <a:t>We will make pattern of user coming back to come and then use precool feature to cool the home so that’s user don’t make electric demand during peak time.</a:t>
            </a:r>
          </a:p>
          <a:p>
            <a:endParaRPr lang="en-US" dirty="0">
              <a:latin typeface="Arial" panose="020B0604020202020204" pitchFamily="34" charset="0"/>
              <a:cs typeface="Arial" panose="020B0604020202020204" pitchFamily="34" charset="0"/>
            </a:endParaRPr>
          </a:p>
        </p:txBody>
      </p:sp>
      <p:sp>
        <p:nvSpPr>
          <p:cNvPr id="4" name="Slide Number Placeholder 3">
            <a:extLst>
              <a:ext uri="{FF2B5EF4-FFF2-40B4-BE49-F238E27FC236}">
                <a16:creationId xmlns:a16="http://schemas.microsoft.com/office/drawing/2014/main" id="{C0080583-D47F-40C1-BDC7-5C319C981FE0}"/>
              </a:ext>
            </a:extLst>
          </p:cNvPr>
          <p:cNvSpPr>
            <a:spLocks noGrp="1"/>
          </p:cNvSpPr>
          <p:nvPr>
            <p:ph type="sldNum" sz="quarter" idx="12"/>
          </p:nvPr>
        </p:nvSpPr>
        <p:spPr/>
        <p:txBody>
          <a:bodyPr/>
          <a:lstStyle/>
          <a:p>
            <a:fld id="{D9BB3731-526F-4638-85F8-715D717FFC12}" type="slidenum">
              <a:rPr lang="en-US" smtClean="0"/>
              <a:pPr/>
              <a:t>4</a:t>
            </a:fld>
            <a:endParaRPr lang="en-US" dirty="0"/>
          </a:p>
        </p:txBody>
      </p:sp>
      <p:pic>
        <p:nvPicPr>
          <p:cNvPr id="3" name="Picture Placeholder 2" descr="Men shaking hands over a desk, with laptop in view and another's hand holding a pen"/>
          <p:cNvPicPr>
            <a:picLocks noGrp="1" noChangeAspect="1"/>
          </p:cNvPicPr>
          <p:nvPr>
            <p:ph type="pic" sz="quarter" idx="14"/>
          </p:nvPr>
        </p:nvPicPr>
        <p:blipFill>
          <a:blip r:embed="rId2">
            <a:extLst>
              <a:ext uri="{28A0092B-C50C-407E-A947-70E740481C1C}">
                <a14:useLocalDpi xmlns:a14="http://schemas.microsoft.com/office/drawing/2010/main" val="0"/>
              </a:ext>
            </a:extLst>
          </a:blip>
          <a:srcRect/>
          <a:stretch>
            <a:fillRect/>
          </a:stretch>
        </p:blipFill>
        <p:spPr/>
      </p:pic>
    </p:spTree>
    <p:extLst>
      <p:ext uri="{BB962C8B-B14F-4D97-AF65-F5344CB8AC3E}">
        <p14:creationId xmlns:p14="http://schemas.microsoft.com/office/powerpoint/2010/main" val="36931300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C573508-6C7F-4A18-833C-A491E5943929}"/>
              </a:ext>
            </a:extLst>
          </p:cNvPr>
          <p:cNvSpPr>
            <a:spLocks noGrp="1"/>
          </p:cNvSpPr>
          <p:nvPr>
            <p:ph type="title"/>
          </p:nvPr>
        </p:nvSpPr>
        <p:spPr>
          <a:xfrm>
            <a:off x="824142" y="715672"/>
            <a:ext cx="7800832" cy="594132"/>
          </a:xfrm>
        </p:spPr>
        <p:txBody>
          <a:bodyPr/>
          <a:lstStyle/>
          <a:p>
            <a:r>
              <a:rPr lang="en-US" dirty="0"/>
              <a:t>BUSINESS MODEL</a:t>
            </a:r>
          </a:p>
        </p:txBody>
      </p:sp>
      <p:sp>
        <p:nvSpPr>
          <p:cNvPr id="5" name="Text Placeholder 4">
            <a:extLst>
              <a:ext uri="{FF2B5EF4-FFF2-40B4-BE49-F238E27FC236}">
                <a16:creationId xmlns:a16="http://schemas.microsoft.com/office/drawing/2014/main" id="{D219359B-CAD9-418C-BBC3-3A7844B8B081}"/>
              </a:ext>
            </a:extLst>
          </p:cNvPr>
          <p:cNvSpPr>
            <a:spLocks noGrp="1"/>
          </p:cNvSpPr>
          <p:nvPr>
            <p:ph type="body" idx="1"/>
          </p:nvPr>
        </p:nvSpPr>
        <p:spPr>
          <a:xfrm>
            <a:off x="824142" y="1615131"/>
            <a:ext cx="9280557" cy="939606"/>
          </a:xfrm>
        </p:spPr>
        <p:txBody>
          <a:bodyPr>
            <a:normAutofit/>
          </a:bodyPr>
          <a:lstStyle/>
          <a:p>
            <a:r>
              <a:rPr lang="en-US" dirty="0">
                <a:latin typeface="Arial" panose="020B0604020202020204" pitchFamily="34" charset="0"/>
                <a:cs typeface="Arial" panose="020B0604020202020204" pitchFamily="34" charset="0"/>
              </a:rPr>
              <a:t>Our Business Model focuses on delivering value, capturing value and creating value.</a:t>
            </a:r>
          </a:p>
        </p:txBody>
      </p:sp>
      <p:sp>
        <p:nvSpPr>
          <p:cNvPr id="10" name="Text Placeholder 9">
            <a:extLst>
              <a:ext uri="{FF2B5EF4-FFF2-40B4-BE49-F238E27FC236}">
                <a16:creationId xmlns:a16="http://schemas.microsoft.com/office/drawing/2014/main" id="{4B7E120F-D11D-4226-9448-CBBF8AFF3B82}"/>
              </a:ext>
              <a:ext uri="{C183D7F6-B498-43B3-948B-1728B52AA6E4}">
                <adec:decorative xmlns:adec="http://schemas.microsoft.com/office/drawing/2017/decorative" val="1"/>
              </a:ext>
            </a:extLst>
          </p:cNvPr>
          <p:cNvSpPr>
            <a:spLocks noGrp="1"/>
          </p:cNvSpPr>
          <p:nvPr>
            <p:ph type="body" sz="quarter" idx="28"/>
          </p:nvPr>
        </p:nvSpPr>
        <p:spPr>
          <a:xfrm>
            <a:off x="1041552" y="2522166"/>
            <a:ext cx="1188720" cy="1188720"/>
          </a:xfrm>
        </p:spPr>
        <p:txBody>
          <a:bodyPr/>
          <a:lstStyle/>
          <a:p>
            <a:r>
              <a:rPr lang="en-US" dirty="0">
                <a:solidFill>
                  <a:srgbClr val="006F83"/>
                </a:solidFill>
              </a:rPr>
              <a:t>1</a:t>
            </a:r>
          </a:p>
        </p:txBody>
      </p:sp>
      <p:sp>
        <p:nvSpPr>
          <p:cNvPr id="8" name="Text Placeholder 7">
            <a:extLst>
              <a:ext uri="{FF2B5EF4-FFF2-40B4-BE49-F238E27FC236}">
                <a16:creationId xmlns:a16="http://schemas.microsoft.com/office/drawing/2014/main" id="{331D0B64-E118-4068-8A9C-86E62B64311A}"/>
              </a:ext>
            </a:extLst>
          </p:cNvPr>
          <p:cNvSpPr>
            <a:spLocks noGrp="1"/>
          </p:cNvSpPr>
          <p:nvPr>
            <p:ph type="body" idx="21"/>
          </p:nvPr>
        </p:nvSpPr>
        <p:spPr>
          <a:xfrm>
            <a:off x="310584" y="3898084"/>
            <a:ext cx="2926080" cy="467382"/>
          </a:xfrm>
        </p:spPr>
        <p:txBody>
          <a:bodyPr/>
          <a:lstStyle/>
          <a:p>
            <a:r>
              <a:rPr lang="en-US" dirty="0"/>
              <a:t>Product &amp; Services</a:t>
            </a:r>
          </a:p>
        </p:txBody>
      </p:sp>
      <p:sp>
        <p:nvSpPr>
          <p:cNvPr id="6" name="Text Placeholder 5">
            <a:extLst>
              <a:ext uri="{FF2B5EF4-FFF2-40B4-BE49-F238E27FC236}">
                <a16:creationId xmlns:a16="http://schemas.microsoft.com/office/drawing/2014/main" id="{19068404-7139-47A5-A3EA-BA5DA3FFB4F6}"/>
              </a:ext>
            </a:extLst>
          </p:cNvPr>
          <p:cNvSpPr>
            <a:spLocks noGrp="1"/>
          </p:cNvSpPr>
          <p:nvPr>
            <p:ph type="body" idx="13"/>
          </p:nvPr>
        </p:nvSpPr>
        <p:spPr/>
        <p:txBody>
          <a:bodyPr>
            <a:normAutofit/>
          </a:bodyPr>
          <a:lstStyle/>
          <a:p>
            <a:r>
              <a:rPr lang="en-US" dirty="0"/>
              <a:t> </a:t>
            </a:r>
          </a:p>
          <a:p>
            <a:endParaRPr lang="en-US" dirty="0"/>
          </a:p>
        </p:txBody>
      </p:sp>
      <p:sp>
        <p:nvSpPr>
          <p:cNvPr id="13" name="Text Placeholder 12">
            <a:extLst>
              <a:ext uri="{FF2B5EF4-FFF2-40B4-BE49-F238E27FC236}">
                <a16:creationId xmlns:a16="http://schemas.microsoft.com/office/drawing/2014/main" id="{F8882582-7E2D-4036-AE70-5F2600CB54E5}"/>
              </a:ext>
              <a:ext uri="{C183D7F6-B498-43B3-948B-1728B52AA6E4}">
                <adec:decorative xmlns:adec="http://schemas.microsoft.com/office/drawing/2017/decorative" val="1"/>
              </a:ext>
            </a:extLst>
          </p:cNvPr>
          <p:cNvSpPr>
            <a:spLocks noGrp="1"/>
          </p:cNvSpPr>
          <p:nvPr>
            <p:ph type="body" sz="quarter" idx="31"/>
          </p:nvPr>
        </p:nvSpPr>
        <p:spPr>
          <a:xfrm>
            <a:off x="4480613" y="2522166"/>
            <a:ext cx="1188720" cy="1188720"/>
          </a:xfrm>
        </p:spPr>
        <p:txBody>
          <a:bodyPr/>
          <a:lstStyle/>
          <a:p>
            <a:r>
              <a:rPr lang="en-US" dirty="0">
                <a:solidFill>
                  <a:srgbClr val="006F83"/>
                </a:solidFill>
              </a:rPr>
              <a:t>2</a:t>
            </a:r>
          </a:p>
        </p:txBody>
      </p:sp>
      <p:sp>
        <p:nvSpPr>
          <p:cNvPr id="12" name="Text Placeholder 11">
            <a:extLst>
              <a:ext uri="{FF2B5EF4-FFF2-40B4-BE49-F238E27FC236}">
                <a16:creationId xmlns:a16="http://schemas.microsoft.com/office/drawing/2014/main" id="{019BC9F0-114E-4E99-9BD4-B6503C59B59A}"/>
              </a:ext>
            </a:extLst>
          </p:cNvPr>
          <p:cNvSpPr>
            <a:spLocks noGrp="1"/>
          </p:cNvSpPr>
          <p:nvPr>
            <p:ph type="body" idx="30"/>
          </p:nvPr>
        </p:nvSpPr>
        <p:spPr>
          <a:xfrm>
            <a:off x="4016594" y="3898084"/>
            <a:ext cx="2926080" cy="467382"/>
          </a:xfrm>
        </p:spPr>
        <p:txBody>
          <a:bodyPr/>
          <a:lstStyle/>
          <a:p>
            <a:r>
              <a:rPr lang="en-US" dirty="0"/>
              <a:t>Target Audience</a:t>
            </a:r>
          </a:p>
        </p:txBody>
      </p:sp>
      <p:sp>
        <p:nvSpPr>
          <p:cNvPr id="11" name="Text Placeholder 10">
            <a:extLst>
              <a:ext uri="{FF2B5EF4-FFF2-40B4-BE49-F238E27FC236}">
                <a16:creationId xmlns:a16="http://schemas.microsoft.com/office/drawing/2014/main" id="{B2F0E104-7DF0-40B9-BBAF-665FFAD19B61}"/>
              </a:ext>
            </a:extLst>
          </p:cNvPr>
          <p:cNvSpPr>
            <a:spLocks noGrp="1"/>
          </p:cNvSpPr>
          <p:nvPr>
            <p:ph type="body" idx="29"/>
          </p:nvPr>
        </p:nvSpPr>
        <p:spPr>
          <a:xfrm>
            <a:off x="3703899" y="4447059"/>
            <a:ext cx="3539583" cy="2213717"/>
          </a:xfrm>
        </p:spPr>
        <p:txBody>
          <a:bodyPr>
            <a:noAutofit/>
          </a:bodyPr>
          <a:lstStyle/>
          <a:p>
            <a:pPr marL="285750" lvl="0" indent="-285750" algn="l">
              <a:lnSpc>
                <a:spcPct val="115000"/>
              </a:lnSpc>
              <a:buFont typeface="Arial" panose="020B0604020202020204" pitchFamily="34" charset="0"/>
              <a:buChar char="•"/>
              <a:tabLst>
                <a:tab pos="457200" algn="l"/>
              </a:tabLst>
            </a:pPr>
            <a:r>
              <a:rPr lang="en-US" sz="1500" dirty="0">
                <a:solidFill>
                  <a:schemeClr val="tx1"/>
                </a:solidFill>
                <a:effectLst/>
                <a:latin typeface="Arial" panose="020B0604020202020204" pitchFamily="34" charset="0"/>
                <a:ea typeface="Constantia" panose="02030602050306030303" pitchFamily="18" charset="0"/>
                <a:cs typeface="Arial" panose="020B0604020202020204" pitchFamily="34" charset="0"/>
              </a:rPr>
              <a:t>General Public who would buy S.P.A.R.K devices</a:t>
            </a:r>
            <a:endParaRPr lang="en-IN" sz="1500" dirty="0">
              <a:solidFill>
                <a:schemeClr val="tx1"/>
              </a:solidFill>
              <a:effectLst/>
              <a:latin typeface="Arial" panose="020B0604020202020204" pitchFamily="34" charset="0"/>
              <a:ea typeface="Constantia" panose="02030602050306030303" pitchFamily="18" charset="0"/>
              <a:cs typeface="Arial" panose="020B0604020202020204" pitchFamily="34" charset="0"/>
            </a:endParaRPr>
          </a:p>
          <a:p>
            <a:pPr marL="285750" lvl="0" indent="-285750" algn="l">
              <a:lnSpc>
                <a:spcPct val="115000"/>
              </a:lnSpc>
              <a:buFont typeface="Arial" panose="020B0604020202020204" pitchFamily="34" charset="0"/>
              <a:buChar char="•"/>
              <a:tabLst>
                <a:tab pos="457200" algn="l"/>
              </a:tabLst>
            </a:pPr>
            <a:r>
              <a:rPr lang="en-US" sz="1500" dirty="0">
                <a:solidFill>
                  <a:schemeClr val="tx1"/>
                </a:solidFill>
                <a:effectLst/>
                <a:latin typeface="Arial" panose="020B0604020202020204" pitchFamily="34" charset="0"/>
                <a:ea typeface="Constantia" panose="02030602050306030303" pitchFamily="18" charset="0"/>
                <a:cs typeface="Arial" panose="020B0604020202020204" pitchFamily="34" charset="0"/>
              </a:rPr>
              <a:t>Governments who would integrate S.P.A.R.K technology into their GRID</a:t>
            </a:r>
            <a:endParaRPr lang="en-IN" sz="1500" dirty="0">
              <a:solidFill>
                <a:schemeClr val="tx1"/>
              </a:solidFill>
              <a:effectLst/>
              <a:latin typeface="Arial" panose="020B0604020202020204" pitchFamily="34" charset="0"/>
              <a:ea typeface="Constantia" panose="02030602050306030303" pitchFamily="18" charset="0"/>
              <a:cs typeface="Arial" panose="020B0604020202020204" pitchFamily="34" charset="0"/>
            </a:endParaRPr>
          </a:p>
          <a:p>
            <a:pPr marL="285750" lvl="0" indent="-285750" algn="l">
              <a:lnSpc>
                <a:spcPct val="115000"/>
              </a:lnSpc>
              <a:buFont typeface="Arial" panose="020B0604020202020204" pitchFamily="34" charset="0"/>
              <a:buChar char="•"/>
              <a:tabLst>
                <a:tab pos="457200" algn="l"/>
              </a:tabLst>
            </a:pPr>
            <a:r>
              <a:rPr lang="en-US" sz="1500" dirty="0">
                <a:solidFill>
                  <a:schemeClr val="tx1"/>
                </a:solidFill>
                <a:effectLst/>
                <a:latin typeface="Arial" panose="020B0604020202020204" pitchFamily="34" charset="0"/>
                <a:ea typeface="Constantia" panose="02030602050306030303" pitchFamily="18" charset="0"/>
                <a:cs typeface="Arial" panose="020B0604020202020204" pitchFamily="34" charset="0"/>
              </a:rPr>
              <a:t>A/C Manufacturers who would license S.P.A.R.K technology to integrate in their products</a:t>
            </a:r>
            <a:endParaRPr lang="en-IN" sz="1500" dirty="0">
              <a:solidFill>
                <a:schemeClr val="tx1"/>
              </a:solidFill>
              <a:effectLst/>
              <a:latin typeface="Arial" panose="020B0604020202020204" pitchFamily="34" charset="0"/>
              <a:ea typeface="Constantia" panose="02030602050306030303" pitchFamily="18" charset="0"/>
              <a:cs typeface="Arial" panose="020B0604020202020204" pitchFamily="34" charset="0"/>
            </a:endParaRPr>
          </a:p>
          <a:p>
            <a:pPr marL="285750" indent="-285750">
              <a:buFont typeface="Arial" panose="020B0604020202020204" pitchFamily="34" charset="0"/>
              <a:buChar char="•"/>
            </a:pPr>
            <a:endParaRPr lang="en-US" sz="1500" dirty="0">
              <a:latin typeface="Arial" panose="020B0604020202020204" pitchFamily="34" charset="0"/>
              <a:cs typeface="Arial" panose="020B0604020202020204" pitchFamily="34" charset="0"/>
            </a:endParaRPr>
          </a:p>
        </p:txBody>
      </p:sp>
      <p:sp>
        <p:nvSpPr>
          <p:cNvPr id="16" name="Text Placeholder 15">
            <a:extLst>
              <a:ext uri="{FF2B5EF4-FFF2-40B4-BE49-F238E27FC236}">
                <a16:creationId xmlns:a16="http://schemas.microsoft.com/office/drawing/2014/main" id="{E1A4D816-16C0-4A8A-8056-74F115345C08}"/>
              </a:ext>
              <a:ext uri="{C183D7F6-B498-43B3-948B-1728B52AA6E4}">
                <adec:decorative xmlns:adec="http://schemas.microsoft.com/office/drawing/2017/decorative" val="1"/>
              </a:ext>
            </a:extLst>
          </p:cNvPr>
          <p:cNvSpPr>
            <a:spLocks noGrp="1"/>
          </p:cNvSpPr>
          <p:nvPr>
            <p:ph type="body" sz="quarter" idx="34"/>
          </p:nvPr>
        </p:nvSpPr>
        <p:spPr>
          <a:xfrm>
            <a:off x="8597393" y="2522166"/>
            <a:ext cx="1188720" cy="1188720"/>
          </a:xfrm>
        </p:spPr>
        <p:txBody>
          <a:bodyPr/>
          <a:lstStyle/>
          <a:p>
            <a:r>
              <a:rPr lang="en-US" dirty="0">
                <a:solidFill>
                  <a:srgbClr val="006F83"/>
                </a:solidFill>
              </a:rPr>
              <a:t>3</a:t>
            </a:r>
          </a:p>
        </p:txBody>
      </p:sp>
      <p:sp>
        <p:nvSpPr>
          <p:cNvPr id="15" name="Text Placeholder 14">
            <a:extLst>
              <a:ext uri="{FF2B5EF4-FFF2-40B4-BE49-F238E27FC236}">
                <a16:creationId xmlns:a16="http://schemas.microsoft.com/office/drawing/2014/main" id="{B9C901DF-59A5-4233-B825-DE5FC8B4FFDD}"/>
              </a:ext>
            </a:extLst>
          </p:cNvPr>
          <p:cNvSpPr>
            <a:spLocks noGrp="1"/>
          </p:cNvSpPr>
          <p:nvPr>
            <p:ph type="body" idx="33"/>
          </p:nvPr>
        </p:nvSpPr>
        <p:spPr>
          <a:xfrm>
            <a:off x="7824648" y="3898084"/>
            <a:ext cx="2926080" cy="467382"/>
          </a:xfrm>
        </p:spPr>
        <p:txBody>
          <a:bodyPr/>
          <a:lstStyle/>
          <a:p>
            <a:r>
              <a:rPr lang="en-US" dirty="0"/>
              <a:t>Revenue Streams</a:t>
            </a:r>
          </a:p>
        </p:txBody>
      </p:sp>
      <p:sp>
        <p:nvSpPr>
          <p:cNvPr id="14" name="Text Placeholder 13">
            <a:extLst>
              <a:ext uri="{FF2B5EF4-FFF2-40B4-BE49-F238E27FC236}">
                <a16:creationId xmlns:a16="http://schemas.microsoft.com/office/drawing/2014/main" id="{38ED6BB7-550D-4516-A105-98FF3C8AA5EA}"/>
              </a:ext>
            </a:extLst>
          </p:cNvPr>
          <p:cNvSpPr>
            <a:spLocks noGrp="1"/>
          </p:cNvSpPr>
          <p:nvPr>
            <p:ph type="body" idx="32"/>
          </p:nvPr>
        </p:nvSpPr>
        <p:spPr>
          <a:xfrm>
            <a:off x="7824648" y="4491518"/>
            <a:ext cx="3151332" cy="1882388"/>
          </a:xfrm>
        </p:spPr>
        <p:txBody>
          <a:bodyPr>
            <a:normAutofit fontScale="77500" lnSpcReduction="20000"/>
          </a:bodyPr>
          <a:lstStyle/>
          <a:p>
            <a:pPr marL="342900" lvl="0" indent="-342900" algn="l">
              <a:lnSpc>
                <a:spcPct val="115000"/>
              </a:lnSpc>
              <a:buFont typeface="Arial" panose="020B0604020202020204" pitchFamily="34" charset="0"/>
              <a:buChar char="•"/>
              <a:tabLst>
                <a:tab pos="457200" algn="l"/>
              </a:tabLst>
            </a:pPr>
            <a:r>
              <a:rPr lang="en-US" sz="1800" dirty="0">
                <a:solidFill>
                  <a:schemeClr val="tx1"/>
                </a:solidFill>
                <a:effectLst/>
                <a:latin typeface="Arial" panose="020B0604020202020204" pitchFamily="34" charset="0"/>
                <a:ea typeface="Constantia" panose="02030602050306030303" pitchFamily="18" charset="0"/>
                <a:cs typeface="Arial" panose="020B0604020202020204" pitchFamily="34" charset="0"/>
              </a:rPr>
              <a:t>Revenue generated from selling S.P.A.R.K devices</a:t>
            </a:r>
            <a:endParaRPr lang="en-IN" sz="1800" dirty="0">
              <a:solidFill>
                <a:schemeClr val="tx1"/>
              </a:solidFill>
              <a:effectLst/>
              <a:latin typeface="Arial" panose="020B0604020202020204" pitchFamily="34" charset="0"/>
              <a:ea typeface="Constantia" panose="02030602050306030303" pitchFamily="18" charset="0"/>
              <a:cs typeface="Arial" panose="020B0604020202020204" pitchFamily="34" charset="0"/>
            </a:endParaRPr>
          </a:p>
          <a:p>
            <a:pPr marL="342900" lvl="0" indent="-342900" algn="l">
              <a:lnSpc>
                <a:spcPct val="115000"/>
              </a:lnSpc>
              <a:buFont typeface="Arial" panose="020B0604020202020204" pitchFamily="34" charset="0"/>
              <a:buChar char="•"/>
              <a:tabLst>
                <a:tab pos="457200" algn="l"/>
              </a:tabLst>
            </a:pPr>
            <a:r>
              <a:rPr lang="en-US" sz="1800" dirty="0">
                <a:solidFill>
                  <a:schemeClr val="tx1"/>
                </a:solidFill>
                <a:effectLst/>
                <a:latin typeface="Arial" panose="020B0604020202020204" pitchFamily="34" charset="0"/>
                <a:ea typeface="Constantia" panose="02030602050306030303" pitchFamily="18" charset="0"/>
                <a:cs typeface="Arial" panose="020B0604020202020204" pitchFamily="34" charset="0"/>
              </a:rPr>
              <a:t>Licensing out S.P.A.R.K technologies to the partners to integrate into their own products</a:t>
            </a:r>
            <a:endParaRPr lang="en-IN" sz="1800" dirty="0">
              <a:solidFill>
                <a:schemeClr val="tx1"/>
              </a:solidFill>
              <a:effectLst/>
              <a:latin typeface="Arial" panose="020B0604020202020204" pitchFamily="34" charset="0"/>
              <a:ea typeface="Constantia" panose="02030602050306030303" pitchFamily="18" charset="0"/>
              <a:cs typeface="Arial" panose="020B0604020202020204" pitchFamily="34" charset="0"/>
            </a:endParaRPr>
          </a:p>
          <a:p>
            <a:pPr marL="342900" lvl="0" indent="-342900" algn="l">
              <a:lnSpc>
                <a:spcPct val="115000"/>
              </a:lnSpc>
              <a:buFont typeface="Arial" panose="020B0604020202020204" pitchFamily="34" charset="0"/>
              <a:buChar char="•"/>
              <a:tabLst>
                <a:tab pos="457200" algn="l"/>
              </a:tabLst>
            </a:pPr>
            <a:r>
              <a:rPr lang="en-US" sz="1800" dirty="0">
                <a:solidFill>
                  <a:schemeClr val="tx1"/>
                </a:solidFill>
                <a:effectLst/>
                <a:latin typeface="Arial" panose="020B0604020202020204" pitchFamily="34" charset="0"/>
                <a:ea typeface="Constantia" panose="02030602050306030303" pitchFamily="18" charset="0"/>
                <a:cs typeface="Arial" panose="020B0604020202020204" pitchFamily="34" charset="0"/>
              </a:rPr>
              <a:t>Receiving funds from governments to implement and maintain S.P.A.R.K platform</a:t>
            </a:r>
            <a:endParaRPr lang="en-IN" sz="1800" dirty="0">
              <a:solidFill>
                <a:schemeClr val="tx1"/>
              </a:solidFill>
              <a:effectLst/>
              <a:latin typeface="Arial" panose="020B0604020202020204" pitchFamily="34" charset="0"/>
              <a:ea typeface="Constantia" panose="02030602050306030303" pitchFamily="18" charset="0"/>
              <a:cs typeface="Arial" panose="020B0604020202020204" pitchFamily="34" charset="0"/>
            </a:endParaRPr>
          </a:p>
          <a:p>
            <a:endParaRPr lang="en-US" dirty="0">
              <a:latin typeface="Arial" panose="020B0604020202020204" pitchFamily="34" charset="0"/>
              <a:cs typeface="Arial" panose="020B0604020202020204" pitchFamily="34" charset="0"/>
            </a:endParaRPr>
          </a:p>
        </p:txBody>
      </p:sp>
      <p:sp>
        <p:nvSpPr>
          <p:cNvPr id="4" name="Slide Number Placeholder 3">
            <a:extLst>
              <a:ext uri="{FF2B5EF4-FFF2-40B4-BE49-F238E27FC236}">
                <a16:creationId xmlns:a16="http://schemas.microsoft.com/office/drawing/2014/main" id="{844E83FC-E300-4C31-B39B-C023E466CF04}"/>
              </a:ext>
            </a:extLst>
          </p:cNvPr>
          <p:cNvSpPr>
            <a:spLocks noGrp="1"/>
          </p:cNvSpPr>
          <p:nvPr>
            <p:ph type="sldNum" sz="quarter" idx="12"/>
          </p:nvPr>
        </p:nvSpPr>
        <p:spPr/>
        <p:txBody>
          <a:bodyPr/>
          <a:lstStyle/>
          <a:p>
            <a:fld id="{D9BB3731-526F-4638-85F8-715D717FFC12}" type="slidenum">
              <a:rPr lang="en-US" smtClean="0"/>
              <a:pPr/>
              <a:t>5</a:t>
            </a:fld>
            <a:endParaRPr lang="en-US" dirty="0"/>
          </a:p>
        </p:txBody>
      </p:sp>
      <p:sp>
        <p:nvSpPr>
          <p:cNvPr id="3" name="TextBox 2">
            <a:extLst>
              <a:ext uri="{FF2B5EF4-FFF2-40B4-BE49-F238E27FC236}">
                <a16:creationId xmlns:a16="http://schemas.microsoft.com/office/drawing/2014/main" id="{B533FF2E-A14C-4C8A-D548-88247D1ED339}"/>
              </a:ext>
            </a:extLst>
          </p:cNvPr>
          <p:cNvSpPr txBox="1"/>
          <p:nvPr/>
        </p:nvSpPr>
        <p:spPr>
          <a:xfrm>
            <a:off x="310584" y="4381989"/>
            <a:ext cx="2926080" cy="1938992"/>
          </a:xfrm>
          <a:prstGeom prst="rect">
            <a:avLst/>
          </a:prstGeom>
          <a:noFill/>
        </p:spPr>
        <p:txBody>
          <a:bodyPr wrap="square" rtlCol="0">
            <a:spAutoFit/>
          </a:bodyPr>
          <a:lstStyle/>
          <a:p>
            <a:r>
              <a:rPr lang="en-US" sz="1500" dirty="0">
                <a:latin typeface="Arial" panose="020B0604020202020204" pitchFamily="34" charset="0"/>
                <a:cs typeface="Arial" panose="020B0604020202020204" pitchFamily="34" charset="0"/>
              </a:rPr>
              <a:t>We will provide our users with a device that they can incorporate in their house for precooling/heating the house which in turn reduces the peak grid usage. The GRID company will use our services to maintain GRID load.</a:t>
            </a:r>
            <a:endParaRPr lang="en-IN" sz="15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249053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5DE6EAC-21F3-4AF5-ACB7-1D6C012E1328}"/>
              </a:ext>
            </a:extLst>
          </p:cNvPr>
          <p:cNvSpPr>
            <a:spLocks noGrp="1"/>
          </p:cNvSpPr>
          <p:nvPr>
            <p:ph type="title"/>
          </p:nvPr>
        </p:nvSpPr>
        <p:spPr/>
        <p:txBody>
          <a:bodyPr/>
          <a:lstStyle/>
          <a:p>
            <a:r>
              <a:rPr lang="en-US" dirty="0"/>
              <a:t>MARKET</a:t>
            </a:r>
            <a:br>
              <a:rPr lang="en-US" dirty="0"/>
            </a:br>
            <a:r>
              <a:rPr lang="en-US" dirty="0"/>
              <a:t>OPPORTUNITY</a:t>
            </a:r>
          </a:p>
        </p:txBody>
      </p:sp>
      <p:sp>
        <p:nvSpPr>
          <p:cNvPr id="5" name="Text Placeholder 4">
            <a:extLst>
              <a:ext uri="{FF2B5EF4-FFF2-40B4-BE49-F238E27FC236}">
                <a16:creationId xmlns:a16="http://schemas.microsoft.com/office/drawing/2014/main" id="{038A8689-9C92-4C1F-AC75-3E202A33E0A5}"/>
              </a:ext>
            </a:extLst>
          </p:cNvPr>
          <p:cNvSpPr>
            <a:spLocks noGrp="1"/>
          </p:cNvSpPr>
          <p:nvPr>
            <p:ph type="body" idx="1"/>
          </p:nvPr>
        </p:nvSpPr>
        <p:spPr/>
        <p:txBody>
          <a:bodyPr/>
          <a:lstStyle/>
          <a:p>
            <a:endParaRPr lang="en-US" dirty="0"/>
          </a:p>
          <a:p>
            <a:endParaRPr lang="en-US" dirty="0"/>
          </a:p>
        </p:txBody>
      </p:sp>
      <p:sp>
        <p:nvSpPr>
          <p:cNvPr id="4" name="Slide Number Placeholder 3">
            <a:extLst>
              <a:ext uri="{FF2B5EF4-FFF2-40B4-BE49-F238E27FC236}">
                <a16:creationId xmlns:a16="http://schemas.microsoft.com/office/drawing/2014/main" id="{DC8AE3B3-B373-40B6-8A43-C2A843FB81CF}"/>
              </a:ext>
            </a:extLst>
          </p:cNvPr>
          <p:cNvSpPr>
            <a:spLocks noGrp="1"/>
          </p:cNvSpPr>
          <p:nvPr>
            <p:ph type="sldNum" sz="quarter" idx="12"/>
          </p:nvPr>
        </p:nvSpPr>
        <p:spPr/>
        <p:txBody>
          <a:bodyPr/>
          <a:lstStyle/>
          <a:p>
            <a:fld id="{D9BB3731-526F-4638-85F8-715D717FFC12}" type="slidenum">
              <a:rPr lang="en-US" smtClean="0"/>
              <a:pPr/>
              <a:t>6</a:t>
            </a:fld>
            <a:endParaRPr lang="en-US" dirty="0"/>
          </a:p>
        </p:txBody>
      </p:sp>
      <p:sp>
        <p:nvSpPr>
          <p:cNvPr id="2" name="TextBox 1">
            <a:extLst>
              <a:ext uri="{FF2B5EF4-FFF2-40B4-BE49-F238E27FC236}">
                <a16:creationId xmlns:a16="http://schemas.microsoft.com/office/drawing/2014/main" id="{ABCF95C2-205B-1AC8-9AF4-BBF3E2996EE9}"/>
              </a:ext>
            </a:extLst>
          </p:cNvPr>
          <p:cNvSpPr txBox="1"/>
          <p:nvPr/>
        </p:nvSpPr>
        <p:spPr>
          <a:xfrm>
            <a:off x="4434167" y="991011"/>
            <a:ext cx="6786283" cy="5770811"/>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1800" dirty="0">
                <a:latin typeface="Arial" panose="020B0604020202020204" pitchFamily="34" charset="0"/>
                <a:cs typeface="Arial" panose="020B0604020202020204" pitchFamily="34" charset="0"/>
              </a:rPr>
              <a:t>Currently in market there is no product which addresses this problem, that is, our solution is unique</a:t>
            </a:r>
          </a:p>
          <a:p>
            <a:pPr marL="342900" indent="-342900">
              <a:lnSpc>
                <a:spcPct val="150000"/>
              </a:lnSpc>
              <a:buFont typeface="Arial" panose="020B0604020202020204" pitchFamily="34" charset="0"/>
              <a:buChar char="•"/>
            </a:pPr>
            <a:r>
              <a:rPr lang="en-US" sz="1800" dirty="0">
                <a:latin typeface="Arial" panose="020B0604020202020204" pitchFamily="34" charset="0"/>
                <a:cs typeface="Arial" panose="020B0604020202020204" pitchFamily="34" charset="0"/>
              </a:rPr>
              <a:t>It will attract the potential investors.</a:t>
            </a:r>
          </a:p>
          <a:p>
            <a:pPr marL="342900" indent="-342900">
              <a:lnSpc>
                <a:spcPct val="150000"/>
              </a:lnSpc>
              <a:buFont typeface="Arial" panose="020B0604020202020204" pitchFamily="34" charset="0"/>
              <a:buChar char="•"/>
            </a:pPr>
            <a:r>
              <a:rPr lang="en-US" sz="1800" dirty="0">
                <a:latin typeface="Arial" panose="020B0604020202020204" pitchFamily="34" charset="0"/>
                <a:cs typeface="Arial" panose="020B0604020202020204" pitchFamily="34" charset="0"/>
              </a:rPr>
              <a:t>We can get government subsidies since we are making a product which will help the government make the transition to renewable sources of energy.</a:t>
            </a:r>
          </a:p>
          <a:p>
            <a:pPr marL="342900" indent="-342900">
              <a:lnSpc>
                <a:spcPct val="150000"/>
              </a:lnSpc>
              <a:buFont typeface="Arial" panose="020B0604020202020204" pitchFamily="34" charset="0"/>
              <a:buChar char="•"/>
            </a:pPr>
            <a:r>
              <a:rPr lang="en-US" sz="1800" dirty="0">
                <a:latin typeface="Arial" panose="020B0604020202020204" pitchFamily="34" charset="0"/>
                <a:cs typeface="Arial" panose="020B0604020202020204" pitchFamily="34" charset="0"/>
              </a:rPr>
              <a:t>S.P.A.R.K does not disrupt existing industry, instead adds to it, so it will accepted much more easily. </a:t>
            </a:r>
          </a:p>
          <a:p>
            <a:pPr marL="342900" indent="-342900">
              <a:lnSpc>
                <a:spcPct val="150000"/>
              </a:lnSpc>
              <a:buFont typeface="Arial" panose="020B0604020202020204" pitchFamily="34" charset="0"/>
              <a:buChar char="•"/>
            </a:pPr>
            <a:r>
              <a:rPr lang="en-US" sz="1800" dirty="0">
                <a:latin typeface="Arial" panose="020B0604020202020204" pitchFamily="34" charset="0"/>
                <a:cs typeface="Arial" panose="020B0604020202020204" pitchFamily="34" charset="0"/>
              </a:rPr>
              <a:t>Heating/Cooling solution providers can bake the S.P.A.R.K technology within their product to make it unique and attractive to consumers</a:t>
            </a:r>
          </a:p>
          <a:p>
            <a:pPr marL="342900" indent="-342900">
              <a:lnSpc>
                <a:spcPct val="150000"/>
              </a:lnSpc>
              <a:buFont typeface="Arial" panose="020B0604020202020204" pitchFamily="34" charset="0"/>
              <a:buChar char="•"/>
            </a:pPr>
            <a:r>
              <a:rPr lang="en-US" sz="1800" dirty="0">
                <a:latin typeface="Arial" panose="020B0604020202020204" pitchFamily="34" charset="0"/>
                <a:cs typeface="Arial" panose="020B0604020202020204" pitchFamily="34" charset="0"/>
              </a:rPr>
              <a:t>Hence, S.P.A.R.K can operate in both B2B and B2C mode, catering to all the needs of the market.</a:t>
            </a:r>
          </a:p>
          <a:p>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3547793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6B5D71A-B66C-45C9-80E4-1661878032C4}"/>
              </a:ext>
            </a:extLst>
          </p:cNvPr>
          <p:cNvSpPr>
            <a:spLocks noGrp="1"/>
          </p:cNvSpPr>
          <p:nvPr>
            <p:ph type="title"/>
          </p:nvPr>
        </p:nvSpPr>
        <p:spPr>
          <a:xfrm>
            <a:off x="6931786" y="935003"/>
            <a:ext cx="4422014" cy="619448"/>
          </a:xfrm>
        </p:spPr>
        <p:txBody>
          <a:bodyPr/>
          <a:lstStyle/>
          <a:p>
            <a:r>
              <a:rPr lang="en-US" dirty="0"/>
              <a:t>COMPETITION</a:t>
            </a:r>
          </a:p>
        </p:txBody>
      </p:sp>
      <p:sp>
        <p:nvSpPr>
          <p:cNvPr id="4" name="Slide Number Placeholder 3">
            <a:extLst>
              <a:ext uri="{FF2B5EF4-FFF2-40B4-BE49-F238E27FC236}">
                <a16:creationId xmlns:a16="http://schemas.microsoft.com/office/drawing/2014/main" id="{E568E33D-19D5-4E04-A0EB-800660F73B9D}"/>
              </a:ext>
            </a:extLst>
          </p:cNvPr>
          <p:cNvSpPr>
            <a:spLocks noGrp="1"/>
          </p:cNvSpPr>
          <p:nvPr>
            <p:ph type="sldNum" sz="quarter" idx="12"/>
          </p:nvPr>
        </p:nvSpPr>
        <p:spPr/>
        <p:txBody>
          <a:bodyPr/>
          <a:lstStyle/>
          <a:p>
            <a:fld id="{D9BB3731-526F-4638-85F8-715D717FFC12}" type="slidenum">
              <a:rPr lang="en-US" smtClean="0"/>
              <a:pPr/>
              <a:t>7</a:t>
            </a:fld>
            <a:endParaRPr lang="en-US" dirty="0"/>
          </a:p>
        </p:txBody>
      </p:sp>
      <p:pic>
        <p:nvPicPr>
          <p:cNvPr id="2" name="Picture 1">
            <a:extLst>
              <a:ext uri="{FF2B5EF4-FFF2-40B4-BE49-F238E27FC236}">
                <a16:creationId xmlns:a16="http://schemas.microsoft.com/office/drawing/2014/main" id="{CEA53833-1CA5-AC56-6210-F9FF6FEC5F93}"/>
              </a:ext>
            </a:extLst>
          </p:cNvPr>
          <p:cNvPicPr>
            <a:picLocks noChangeAspect="1"/>
          </p:cNvPicPr>
          <p:nvPr/>
        </p:nvPicPr>
        <p:blipFill>
          <a:blip r:embed="rId2"/>
          <a:stretch>
            <a:fillRect/>
          </a:stretch>
        </p:blipFill>
        <p:spPr>
          <a:xfrm>
            <a:off x="1331707" y="3157230"/>
            <a:ext cx="1658256" cy="774259"/>
          </a:xfrm>
          <a:prstGeom prst="rect">
            <a:avLst/>
          </a:prstGeom>
        </p:spPr>
      </p:pic>
      <p:pic>
        <p:nvPicPr>
          <p:cNvPr id="3" name="Picture 2">
            <a:extLst>
              <a:ext uri="{FF2B5EF4-FFF2-40B4-BE49-F238E27FC236}">
                <a16:creationId xmlns:a16="http://schemas.microsoft.com/office/drawing/2014/main" id="{5519AB30-4ADC-4F66-1210-4952CF22EA0B}"/>
              </a:ext>
            </a:extLst>
          </p:cNvPr>
          <p:cNvPicPr>
            <a:picLocks noChangeAspect="1"/>
          </p:cNvPicPr>
          <p:nvPr/>
        </p:nvPicPr>
        <p:blipFill>
          <a:blip r:embed="rId3"/>
          <a:stretch>
            <a:fillRect/>
          </a:stretch>
        </p:blipFill>
        <p:spPr>
          <a:xfrm>
            <a:off x="3622543" y="3541311"/>
            <a:ext cx="1774090" cy="780356"/>
          </a:xfrm>
          <a:prstGeom prst="rect">
            <a:avLst/>
          </a:prstGeom>
        </p:spPr>
      </p:pic>
      <p:pic>
        <p:nvPicPr>
          <p:cNvPr id="6" name="Picture 5">
            <a:extLst>
              <a:ext uri="{FF2B5EF4-FFF2-40B4-BE49-F238E27FC236}">
                <a16:creationId xmlns:a16="http://schemas.microsoft.com/office/drawing/2014/main" id="{41EDB0F0-B2A7-0866-5274-0AA0477AA4AF}"/>
              </a:ext>
            </a:extLst>
          </p:cNvPr>
          <p:cNvPicPr>
            <a:picLocks noChangeAspect="1"/>
          </p:cNvPicPr>
          <p:nvPr/>
        </p:nvPicPr>
        <p:blipFill>
          <a:blip r:embed="rId4"/>
          <a:stretch>
            <a:fillRect/>
          </a:stretch>
        </p:blipFill>
        <p:spPr>
          <a:xfrm>
            <a:off x="1337804" y="4509738"/>
            <a:ext cx="1767993" cy="780356"/>
          </a:xfrm>
          <a:prstGeom prst="rect">
            <a:avLst/>
          </a:prstGeom>
        </p:spPr>
      </p:pic>
      <p:pic>
        <p:nvPicPr>
          <p:cNvPr id="7" name="Picture 6">
            <a:extLst>
              <a:ext uri="{FF2B5EF4-FFF2-40B4-BE49-F238E27FC236}">
                <a16:creationId xmlns:a16="http://schemas.microsoft.com/office/drawing/2014/main" id="{1067E04E-C713-D5D8-959E-D0308E59A5E5}"/>
              </a:ext>
            </a:extLst>
          </p:cNvPr>
          <p:cNvPicPr>
            <a:picLocks noChangeAspect="1"/>
          </p:cNvPicPr>
          <p:nvPr/>
        </p:nvPicPr>
        <p:blipFill>
          <a:blip r:embed="rId5"/>
          <a:stretch>
            <a:fillRect/>
          </a:stretch>
        </p:blipFill>
        <p:spPr>
          <a:xfrm>
            <a:off x="3628640" y="5092870"/>
            <a:ext cx="1767993" cy="774259"/>
          </a:xfrm>
          <a:prstGeom prst="rect">
            <a:avLst/>
          </a:prstGeom>
        </p:spPr>
      </p:pic>
      <p:pic>
        <p:nvPicPr>
          <p:cNvPr id="8" name="Picture 7">
            <a:extLst>
              <a:ext uri="{FF2B5EF4-FFF2-40B4-BE49-F238E27FC236}">
                <a16:creationId xmlns:a16="http://schemas.microsoft.com/office/drawing/2014/main" id="{BCD119A7-E7C1-92CC-4C04-B98EBD411565}"/>
              </a:ext>
            </a:extLst>
          </p:cNvPr>
          <p:cNvPicPr>
            <a:picLocks noChangeAspect="1"/>
          </p:cNvPicPr>
          <p:nvPr/>
        </p:nvPicPr>
        <p:blipFill>
          <a:blip r:embed="rId6"/>
          <a:stretch>
            <a:fillRect/>
          </a:stretch>
        </p:blipFill>
        <p:spPr>
          <a:xfrm>
            <a:off x="1331707" y="5790207"/>
            <a:ext cx="1774090" cy="774259"/>
          </a:xfrm>
          <a:prstGeom prst="rect">
            <a:avLst/>
          </a:prstGeom>
        </p:spPr>
      </p:pic>
      <p:sp>
        <p:nvSpPr>
          <p:cNvPr id="9" name="TextBox 8">
            <a:extLst>
              <a:ext uri="{FF2B5EF4-FFF2-40B4-BE49-F238E27FC236}">
                <a16:creationId xmlns:a16="http://schemas.microsoft.com/office/drawing/2014/main" id="{35C6FF2E-82BF-4159-3247-0357F5BFC440}"/>
              </a:ext>
            </a:extLst>
          </p:cNvPr>
          <p:cNvSpPr txBox="1"/>
          <p:nvPr/>
        </p:nvSpPr>
        <p:spPr>
          <a:xfrm>
            <a:off x="6795369" y="1977108"/>
            <a:ext cx="4704229" cy="3908762"/>
          </a:xfrm>
          <a:prstGeom prst="rect">
            <a:avLst/>
          </a:prstGeom>
          <a:noFill/>
        </p:spPr>
        <p:txBody>
          <a:bodyPr wrap="square" rtlCol="0">
            <a:spAutoFit/>
          </a:bodyPr>
          <a:lstStyle/>
          <a:p>
            <a:r>
              <a:rPr lang="en-US" sz="1600" dirty="0">
                <a:latin typeface="Arial" panose="020B0604020202020204" pitchFamily="34" charset="0"/>
                <a:cs typeface="Arial" panose="020B0604020202020204" pitchFamily="34" charset="0"/>
              </a:rPr>
              <a:t>Since our product is unique and one its kind there’s not a direct competitor for us. But, there are companies which are doing a great work in Electric Grid, Solar Electricity which might can give us some challenge in the future.</a:t>
            </a:r>
          </a:p>
          <a:p>
            <a:endParaRPr lang="en-US"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	Tesla has a huge R&amp;D department which works on this electric Grid technology. Several Indian Companies are also in the race like Tata Power, Adani power etc.</a:t>
            </a:r>
          </a:p>
          <a:p>
            <a:endParaRPr lang="en-US"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	But as great people say </a:t>
            </a:r>
            <a:r>
              <a:rPr lang="en-US" sz="1600" i="1" dirty="0">
                <a:latin typeface="Arial" panose="020B0604020202020204" pitchFamily="34" charset="0"/>
                <a:cs typeface="Arial" panose="020B0604020202020204" pitchFamily="34" charset="0"/>
              </a:rPr>
              <a:t>“Competition makes us tough and always make us think of something more innovative”, </a:t>
            </a:r>
            <a:r>
              <a:rPr lang="en-US" sz="1600" dirty="0">
                <a:latin typeface="Arial" panose="020B0604020202020204" pitchFamily="34" charset="0"/>
                <a:cs typeface="Arial" panose="020B0604020202020204" pitchFamily="34" charset="0"/>
              </a:rPr>
              <a:t>and we expect this is the same case for us.</a:t>
            </a: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731338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69159B7-A184-4400-A836-53D3066CAA88}"/>
              </a:ext>
            </a:extLst>
          </p:cNvPr>
          <p:cNvSpPr>
            <a:spLocks noGrp="1"/>
          </p:cNvSpPr>
          <p:nvPr>
            <p:ph type="title"/>
          </p:nvPr>
        </p:nvSpPr>
        <p:spPr/>
        <p:txBody>
          <a:bodyPr/>
          <a:lstStyle/>
          <a:p>
            <a:r>
              <a:rPr lang="en-US" dirty="0"/>
              <a:t>COMPETITION CHART</a:t>
            </a:r>
          </a:p>
        </p:txBody>
      </p:sp>
      <p:sp>
        <p:nvSpPr>
          <p:cNvPr id="16" name="Text Placeholder 15">
            <a:extLst>
              <a:ext uri="{FF2B5EF4-FFF2-40B4-BE49-F238E27FC236}">
                <a16:creationId xmlns:a16="http://schemas.microsoft.com/office/drawing/2014/main" id="{3281980B-9589-42FD-83B9-550EFD57089E}"/>
              </a:ext>
            </a:extLst>
          </p:cNvPr>
          <p:cNvSpPr>
            <a:spLocks noGrp="1"/>
          </p:cNvSpPr>
          <p:nvPr>
            <p:ph type="body" sz="quarter" idx="49"/>
          </p:nvPr>
        </p:nvSpPr>
        <p:spPr/>
        <p:txBody>
          <a:bodyPr/>
          <a:lstStyle/>
          <a:p>
            <a:r>
              <a:rPr lang="en-US" dirty="0"/>
              <a:t>More Convenient</a:t>
            </a:r>
          </a:p>
        </p:txBody>
      </p:sp>
      <p:sp>
        <p:nvSpPr>
          <p:cNvPr id="15" name="Text Placeholder 14">
            <a:extLst>
              <a:ext uri="{FF2B5EF4-FFF2-40B4-BE49-F238E27FC236}">
                <a16:creationId xmlns:a16="http://schemas.microsoft.com/office/drawing/2014/main" id="{15D6D80D-0680-4A55-87C9-8B7D94B00087}"/>
              </a:ext>
            </a:extLst>
          </p:cNvPr>
          <p:cNvSpPr>
            <a:spLocks noGrp="1"/>
          </p:cNvSpPr>
          <p:nvPr>
            <p:ph type="body" sz="quarter" idx="48"/>
          </p:nvPr>
        </p:nvSpPr>
        <p:spPr/>
        <p:txBody>
          <a:bodyPr/>
          <a:lstStyle/>
          <a:p>
            <a:r>
              <a:rPr lang="en-US" dirty="0"/>
              <a:t>Less Convenient</a:t>
            </a:r>
          </a:p>
        </p:txBody>
      </p:sp>
      <p:sp>
        <p:nvSpPr>
          <p:cNvPr id="13" name="Text Placeholder 12">
            <a:extLst>
              <a:ext uri="{FF2B5EF4-FFF2-40B4-BE49-F238E27FC236}">
                <a16:creationId xmlns:a16="http://schemas.microsoft.com/office/drawing/2014/main" id="{3DB5E4F6-5DD1-4776-B748-FC6D15FCAB8C}"/>
              </a:ext>
            </a:extLst>
          </p:cNvPr>
          <p:cNvSpPr>
            <a:spLocks noGrp="1"/>
          </p:cNvSpPr>
          <p:nvPr>
            <p:ph type="body" sz="quarter" idx="46"/>
          </p:nvPr>
        </p:nvSpPr>
        <p:spPr/>
        <p:txBody>
          <a:bodyPr/>
          <a:lstStyle/>
          <a:p>
            <a:r>
              <a:rPr lang="en-US" dirty="0"/>
              <a:t>More Expensive</a:t>
            </a:r>
          </a:p>
        </p:txBody>
      </p:sp>
      <p:sp>
        <p:nvSpPr>
          <p:cNvPr id="14" name="Text Placeholder 13">
            <a:extLst>
              <a:ext uri="{FF2B5EF4-FFF2-40B4-BE49-F238E27FC236}">
                <a16:creationId xmlns:a16="http://schemas.microsoft.com/office/drawing/2014/main" id="{5EEB73F4-947F-4449-A258-C29E7B226B00}"/>
              </a:ext>
            </a:extLst>
          </p:cNvPr>
          <p:cNvSpPr>
            <a:spLocks noGrp="1"/>
          </p:cNvSpPr>
          <p:nvPr>
            <p:ph type="body" sz="quarter" idx="47"/>
          </p:nvPr>
        </p:nvSpPr>
        <p:spPr/>
        <p:txBody>
          <a:bodyPr/>
          <a:lstStyle/>
          <a:p>
            <a:r>
              <a:rPr lang="en-US" dirty="0"/>
              <a:t>Less Expensive</a:t>
            </a:r>
          </a:p>
        </p:txBody>
      </p:sp>
      <p:sp>
        <p:nvSpPr>
          <p:cNvPr id="4" name="Slide Number Placeholder 3">
            <a:extLst>
              <a:ext uri="{FF2B5EF4-FFF2-40B4-BE49-F238E27FC236}">
                <a16:creationId xmlns:a16="http://schemas.microsoft.com/office/drawing/2014/main" id="{3A4B5007-2C50-4E1A-9AEF-5114112BCBF8}"/>
              </a:ext>
            </a:extLst>
          </p:cNvPr>
          <p:cNvSpPr>
            <a:spLocks noGrp="1"/>
          </p:cNvSpPr>
          <p:nvPr>
            <p:ph type="sldNum" sz="quarter" idx="12"/>
          </p:nvPr>
        </p:nvSpPr>
        <p:spPr/>
        <p:txBody>
          <a:bodyPr/>
          <a:lstStyle/>
          <a:p>
            <a:fld id="{D9BB3731-526F-4638-85F8-715D717FFC12}" type="slidenum">
              <a:rPr lang="en-US" smtClean="0"/>
              <a:pPr/>
              <a:t>8</a:t>
            </a:fld>
            <a:endParaRPr lang="en-US" dirty="0"/>
          </a:p>
        </p:txBody>
      </p:sp>
      <p:pic>
        <p:nvPicPr>
          <p:cNvPr id="1030" name="Picture 6" descr="We still can't get over this hilarious Tesla logo resemblance | Creative  Bloq">
            <a:extLst>
              <a:ext uri="{FF2B5EF4-FFF2-40B4-BE49-F238E27FC236}">
                <a16:creationId xmlns:a16="http://schemas.microsoft.com/office/drawing/2014/main" id="{D0D164D6-B584-E134-6435-83A87482C1EA}"/>
              </a:ext>
            </a:extLst>
          </p:cNvPr>
          <p:cNvPicPr>
            <a:picLocks noGrp="1" noChangeAspect="1" noChangeArrowheads="1"/>
          </p:cNvPicPr>
          <p:nvPr>
            <p:ph type="pic" sz="quarter" idx="40"/>
          </p:nvPr>
        </p:nvPicPr>
        <p:blipFill>
          <a:blip r:embed="rId2">
            <a:extLst>
              <a:ext uri="{28A0092B-C50C-407E-A947-70E740481C1C}">
                <a14:useLocalDpi xmlns:a14="http://schemas.microsoft.com/office/drawing/2010/main" val="0"/>
              </a:ext>
            </a:extLst>
          </a:blip>
          <a:srcRect t="8237" b="8237"/>
          <a:stretch>
            <a:fillRect/>
          </a:stretch>
        </p:blipFill>
        <p:spPr bwMode="auto">
          <a:xfrm>
            <a:off x="788628" y="2163571"/>
            <a:ext cx="1655064" cy="77724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BRPL POWER App - Apps on Google Play">
            <a:extLst>
              <a:ext uri="{FF2B5EF4-FFF2-40B4-BE49-F238E27FC236}">
                <a16:creationId xmlns:a16="http://schemas.microsoft.com/office/drawing/2014/main" id="{C6222917-0AD8-00B8-D8D4-278A53F42EFB}"/>
              </a:ext>
            </a:extLst>
          </p:cNvPr>
          <p:cNvPicPr>
            <a:picLocks noGrp="1" noChangeAspect="1" noChangeArrowheads="1"/>
          </p:cNvPicPr>
          <p:nvPr>
            <p:ph type="pic" sz="quarter" idx="41"/>
          </p:nvPr>
        </p:nvPicPr>
        <p:blipFill>
          <a:blip r:embed="rId3">
            <a:extLst>
              <a:ext uri="{28A0092B-C50C-407E-A947-70E740481C1C}">
                <a14:useLocalDpi xmlns:a14="http://schemas.microsoft.com/office/drawing/2010/main" val="0"/>
              </a:ext>
            </a:extLst>
          </a:blip>
          <a:srcRect t="28066" b="28066"/>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Adani Power - Wikipedia">
            <a:extLst>
              <a:ext uri="{FF2B5EF4-FFF2-40B4-BE49-F238E27FC236}">
                <a16:creationId xmlns:a16="http://schemas.microsoft.com/office/drawing/2014/main" id="{B3A946CA-D059-DDE6-A6DC-5F5E975C966A}"/>
              </a:ext>
            </a:extLst>
          </p:cNvPr>
          <p:cNvPicPr>
            <a:picLocks noGrp="1" noChangeAspect="1" noChangeArrowheads="1"/>
          </p:cNvPicPr>
          <p:nvPr>
            <p:ph type="pic" sz="quarter" idx="43"/>
          </p:nvPr>
        </p:nvPicPr>
        <p:blipFill>
          <a:blip r:embed="rId4">
            <a:extLst>
              <a:ext uri="{28A0092B-C50C-407E-A947-70E740481C1C}">
                <a14:useLocalDpi xmlns:a14="http://schemas.microsoft.com/office/drawing/2010/main" val="0"/>
              </a:ext>
            </a:extLst>
          </a:blip>
          <a:srcRect t="28047" b="28047"/>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Waaree Energies gets NCLT approval to acquire Indosolar – EQ Mag Pro – The  Leading Solar Magazine In India">
            <a:extLst>
              <a:ext uri="{FF2B5EF4-FFF2-40B4-BE49-F238E27FC236}">
                <a16:creationId xmlns:a16="http://schemas.microsoft.com/office/drawing/2014/main" id="{05ED4014-0270-5772-629E-3D620D667EC7}"/>
              </a:ext>
            </a:extLst>
          </p:cNvPr>
          <p:cNvPicPr>
            <a:picLocks noGrp="1" noChangeAspect="1" noChangeArrowheads="1"/>
          </p:cNvPicPr>
          <p:nvPr>
            <p:ph type="pic" sz="quarter" idx="42"/>
          </p:nvPr>
        </p:nvPicPr>
        <p:blipFill>
          <a:blip r:embed="rId5">
            <a:extLst>
              <a:ext uri="{28A0092B-C50C-407E-A947-70E740481C1C}">
                <a14:useLocalDpi xmlns:a14="http://schemas.microsoft.com/office/drawing/2010/main" val="0"/>
              </a:ext>
            </a:extLst>
          </a:blip>
          <a:srcRect t="10797" b="10797"/>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Tata Power Solar - Home | Facebook">
            <a:extLst>
              <a:ext uri="{FF2B5EF4-FFF2-40B4-BE49-F238E27FC236}">
                <a16:creationId xmlns:a16="http://schemas.microsoft.com/office/drawing/2014/main" id="{97C5FF97-CDB8-5739-DDA5-68C7665C055B}"/>
              </a:ext>
            </a:extLst>
          </p:cNvPr>
          <p:cNvPicPr>
            <a:picLocks noGrp="1" noChangeAspect="1" noChangeArrowheads="1"/>
          </p:cNvPicPr>
          <p:nvPr>
            <p:ph type="pic" sz="quarter" idx="44"/>
          </p:nvPr>
        </p:nvPicPr>
        <p:blipFill>
          <a:blip r:embed="rId6">
            <a:extLst>
              <a:ext uri="{28A0092B-C50C-407E-A947-70E740481C1C}">
                <a14:useLocalDpi xmlns:a14="http://schemas.microsoft.com/office/drawing/2010/main" val="0"/>
              </a:ext>
            </a:extLst>
          </a:blip>
          <a:srcRect t="28091" b="28091"/>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68920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id="{9FB47C68-DD83-4660-A3F7-9A80A54B6CE4}"/>
              </a:ext>
            </a:extLst>
          </p:cNvPr>
          <p:cNvSpPr>
            <a:spLocks noGrp="1"/>
          </p:cNvSpPr>
          <p:nvPr>
            <p:ph type="title"/>
          </p:nvPr>
        </p:nvSpPr>
        <p:spPr/>
        <p:txBody>
          <a:bodyPr/>
          <a:lstStyle/>
          <a:p>
            <a:r>
              <a:rPr lang="en-US" dirty="0"/>
              <a:t>GROWTH STRATEGY</a:t>
            </a:r>
          </a:p>
        </p:txBody>
      </p:sp>
      <p:sp>
        <p:nvSpPr>
          <p:cNvPr id="4" name="Slide Number Placeholder 3">
            <a:extLst>
              <a:ext uri="{FF2B5EF4-FFF2-40B4-BE49-F238E27FC236}">
                <a16:creationId xmlns:a16="http://schemas.microsoft.com/office/drawing/2014/main" id="{A01106F9-F897-4F4D-84ED-2945E2BCE3D5}"/>
              </a:ext>
            </a:extLst>
          </p:cNvPr>
          <p:cNvSpPr>
            <a:spLocks noGrp="1"/>
          </p:cNvSpPr>
          <p:nvPr>
            <p:ph type="sldNum" sz="quarter" idx="12"/>
          </p:nvPr>
        </p:nvSpPr>
        <p:spPr/>
        <p:txBody>
          <a:bodyPr/>
          <a:lstStyle/>
          <a:p>
            <a:fld id="{D9BB3731-526F-4638-85F8-715D717FFC12}" type="slidenum">
              <a:rPr lang="en-US" smtClean="0"/>
              <a:pPr/>
              <a:t>9</a:t>
            </a:fld>
            <a:endParaRPr lang="en-US" dirty="0"/>
          </a:p>
        </p:txBody>
      </p:sp>
      <p:sp>
        <p:nvSpPr>
          <p:cNvPr id="18" name="Text Placeholder 17"/>
          <p:cNvSpPr>
            <a:spLocks noGrp="1"/>
          </p:cNvSpPr>
          <p:nvPr>
            <p:ph type="body" idx="37"/>
          </p:nvPr>
        </p:nvSpPr>
        <p:spPr>
          <a:xfrm>
            <a:off x="838200" y="2699777"/>
            <a:ext cx="3432374" cy="845403"/>
          </a:xfrm>
        </p:spPr>
        <p:txBody>
          <a:bodyPr/>
          <a:lstStyle/>
          <a:p>
            <a:r>
              <a:rPr lang="en-US" dirty="0">
                <a:latin typeface="Arial" panose="020B0604020202020204" pitchFamily="34" charset="0"/>
                <a:cs typeface="Arial" panose="020B0604020202020204" pitchFamily="34" charset="0"/>
              </a:rPr>
              <a:t>We have divided our growth strategy in three parts which enable us to grow fluently.</a:t>
            </a:r>
          </a:p>
        </p:txBody>
      </p:sp>
      <p:sp>
        <p:nvSpPr>
          <p:cNvPr id="31" name="Text Placeholder 30"/>
          <p:cNvSpPr>
            <a:spLocks noGrp="1"/>
          </p:cNvSpPr>
          <p:nvPr>
            <p:ph type="body" idx="42"/>
          </p:nvPr>
        </p:nvSpPr>
        <p:spPr>
          <a:xfrm>
            <a:off x="1157289" y="3853617"/>
            <a:ext cx="2741611" cy="246279"/>
          </a:xfrm>
        </p:spPr>
        <p:txBody>
          <a:bodyPr>
            <a:normAutofit/>
          </a:bodyPr>
          <a:lstStyle/>
          <a:p>
            <a:r>
              <a:rPr lang="en-US" sz="1600" i="0" dirty="0">
                <a:latin typeface="Arial" panose="020B0604020202020204" pitchFamily="34" charset="0"/>
                <a:cs typeface="Arial" panose="020B0604020202020204" pitchFamily="34" charset="0"/>
              </a:rPr>
              <a:t>Early Phase</a:t>
            </a:r>
          </a:p>
        </p:txBody>
      </p:sp>
      <p:sp>
        <p:nvSpPr>
          <p:cNvPr id="32" name="Text Placeholder 31"/>
          <p:cNvSpPr>
            <a:spLocks noGrp="1"/>
          </p:cNvSpPr>
          <p:nvPr>
            <p:ph type="body" idx="13"/>
          </p:nvPr>
        </p:nvSpPr>
        <p:spPr>
          <a:xfrm>
            <a:off x="950813" y="4172141"/>
            <a:ext cx="3271292" cy="2649405"/>
          </a:xfrm>
        </p:spPr>
        <p:txBody>
          <a:bodyPr>
            <a:noAutofit/>
          </a:bodyPr>
          <a:lstStyle/>
          <a:p>
            <a:pPr>
              <a:lnSpc>
                <a:spcPct val="115000"/>
              </a:lnSpc>
              <a:tabLst>
                <a:tab pos="457200" algn="l"/>
              </a:tabLst>
            </a:pPr>
            <a:r>
              <a:rPr lang="en-US" sz="1300" dirty="0">
                <a:solidFill>
                  <a:schemeClr val="tx1"/>
                </a:solidFill>
                <a:effectLst/>
                <a:latin typeface="Arial" panose="020B0604020202020204" pitchFamily="34" charset="0"/>
                <a:ea typeface="Constantia" panose="02030602050306030303" pitchFamily="18" charset="0"/>
                <a:cs typeface="Arial" panose="020B0604020202020204" pitchFamily="34" charset="0"/>
              </a:rPr>
              <a:t>By End November we will be able to make a prototype for our solution.</a:t>
            </a:r>
            <a:endParaRPr lang="en-IN" sz="1300" dirty="0">
              <a:solidFill>
                <a:schemeClr val="tx1"/>
              </a:solidFill>
              <a:effectLst/>
              <a:latin typeface="Arial" panose="020B0604020202020204" pitchFamily="34" charset="0"/>
              <a:ea typeface="Constantia" panose="02030602050306030303" pitchFamily="18" charset="0"/>
              <a:cs typeface="Arial" panose="020B0604020202020204" pitchFamily="34" charset="0"/>
            </a:endParaRPr>
          </a:p>
          <a:p>
            <a:pPr>
              <a:lnSpc>
                <a:spcPct val="115000"/>
              </a:lnSpc>
              <a:tabLst>
                <a:tab pos="457200" algn="l"/>
              </a:tabLst>
            </a:pPr>
            <a:r>
              <a:rPr lang="en-US" sz="1300" dirty="0">
                <a:solidFill>
                  <a:schemeClr val="tx1"/>
                </a:solidFill>
                <a:effectLst/>
                <a:latin typeface="Arial" panose="020B0604020202020204" pitchFamily="34" charset="0"/>
                <a:ea typeface="Constantia" panose="02030602050306030303" pitchFamily="18" charset="0"/>
                <a:cs typeface="Arial" panose="020B0604020202020204" pitchFamily="34" charset="0"/>
              </a:rPr>
              <a:t>Then by mid-January we will be able to make a full product.</a:t>
            </a:r>
            <a:endParaRPr lang="en-IN" sz="1300" dirty="0">
              <a:solidFill>
                <a:schemeClr val="tx1"/>
              </a:solidFill>
              <a:effectLst/>
              <a:latin typeface="Arial" panose="020B0604020202020204" pitchFamily="34" charset="0"/>
              <a:ea typeface="Constantia" panose="02030602050306030303" pitchFamily="18" charset="0"/>
              <a:cs typeface="Arial" panose="020B0604020202020204" pitchFamily="34" charset="0"/>
            </a:endParaRPr>
          </a:p>
          <a:p>
            <a:r>
              <a:rPr lang="en-US" sz="1300" dirty="0">
                <a:solidFill>
                  <a:schemeClr val="tx1"/>
                </a:solidFill>
                <a:effectLst/>
                <a:latin typeface="Arial" panose="020B0604020202020204" pitchFamily="34" charset="0"/>
                <a:ea typeface="Constantia" panose="02030602050306030303" pitchFamily="18" charset="0"/>
                <a:cs typeface="Arial" panose="020B0604020202020204" pitchFamily="34" charset="0"/>
              </a:rPr>
              <a:t>Then during the same time, we will contact our investors to invest in our startup</a:t>
            </a:r>
          </a:p>
          <a:p>
            <a:pPr>
              <a:lnSpc>
                <a:spcPct val="115000"/>
              </a:lnSpc>
              <a:tabLst>
                <a:tab pos="457200" algn="l"/>
              </a:tabLst>
            </a:pPr>
            <a:r>
              <a:rPr lang="en-US" sz="1300" dirty="0">
                <a:solidFill>
                  <a:schemeClr val="tx1"/>
                </a:solidFill>
                <a:effectLst/>
                <a:latin typeface="Arial" panose="020B0604020202020204" pitchFamily="34" charset="0"/>
                <a:ea typeface="Constantia" panose="02030602050306030303" pitchFamily="18" charset="0"/>
                <a:cs typeface="Arial" panose="020B0604020202020204" pitchFamily="34" charset="0"/>
              </a:rPr>
              <a:t>After getting the investors we will try to scale up and probably gather more real-world data.</a:t>
            </a:r>
            <a:endParaRPr lang="en-IN" sz="1300" dirty="0">
              <a:solidFill>
                <a:schemeClr val="tx1"/>
              </a:solidFill>
              <a:effectLst/>
              <a:latin typeface="Arial" panose="020B0604020202020204" pitchFamily="34" charset="0"/>
              <a:ea typeface="Constantia" panose="02030602050306030303" pitchFamily="18" charset="0"/>
              <a:cs typeface="Arial" panose="020B0604020202020204" pitchFamily="34" charset="0"/>
            </a:endParaRPr>
          </a:p>
        </p:txBody>
      </p:sp>
      <p:sp>
        <p:nvSpPr>
          <p:cNvPr id="36" name="Text Placeholder 35"/>
          <p:cNvSpPr>
            <a:spLocks noGrp="1"/>
          </p:cNvSpPr>
          <p:nvPr>
            <p:ph type="body" idx="39"/>
          </p:nvPr>
        </p:nvSpPr>
        <p:spPr>
          <a:xfrm>
            <a:off x="4467828" y="3358372"/>
            <a:ext cx="3252485" cy="2575500"/>
          </a:xfrm>
        </p:spPr>
        <p:txBody>
          <a:bodyPr>
            <a:normAutofit fontScale="92500"/>
          </a:bodyPr>
          <a:lstStyle/>
          <a:p>
            <a:pPr>
              <a:lnSpc>
                <a:spcPct val="115000"/>
              </a:lnSpc>
              <a:tabLst>
                <a:tab pos="457200" algn="l"/>
              </a:tabLst>
            </a:pPr>
            <a:r>
              <a:rPr lang="en-US" dirty="0">
                <a:solidFill>
                  <a:schemeClr val="tx1"/>
                </a:solidFill>
                <a:effectLst/>
                <a:latin typeface="Arial" panose="020B0604020202020204" pitchFamily="34" charset="0"/>
                <a:ea typeface="Constantia" panose="02030602050306030303" pitchFamily="18" charset="0"/>
                <a:cs typeface="Arial" panose="020B0604020202020204" pitchFamily="34" charset="0"/>
              </a:rPr>
              <a:t>Once we form the startup, preferably in 2023, we will start marketing and bring S.P.A.R.K to general public’s attention</a:t>
            </a:r>
            <a:endParaRPr lang="en-IN" dirty="0">
              <a:solidFill>
                <a:schemeClr val="tx1"/>
              </a:solidFill>
              <a:effectLst/>
              <a:latin typeface="Arial" panose="020B0604020202020204" pitchFamily="34" charset="0"/>
              <a:ea typeface="Constantia" panose="02030602050306030303" pitchFamily="18" charset="0"/>
              <a:cs typeface="Arial" panose="020B0604020202020204" pitchFamily="34" charset="0"/>
            </a:endParaRPr>
          </a:p>
          <a:p>
            <a:pPr>
              <a:lnSpc>
                <a:spcPct val="115000"/>
              </a:lnSpc>
              <a:tabLst>
                <a:tab pos="457200" algn="l"/>
              </a:tabLst>
            </a:pPr>
            <a:r>
              <a:rPr lang="en-US" dirty="0">
                <a:solidFill>
                  <a:schemeClr val="tx1"/>
                </a:solidFill>
                <a:effectLst/>
                <a:latin typeface="Arial" panose="020B0604020202020204" pitchFamily="34" charset="0"/>
                <a:ea typeface="Constantia" panose="02030602050306030303" pitchFamily="18" charset="0"/>
                <a:cs typeface="Arial" panose="020B0604020202020204" pitchFamily="34" charset="0"/>
              </a:rPr>
              <a:t>Once we gather enough real-world data and gain support from general public, we will approach the govt. to pitch our startup and get funding</a:t>
            </a:r>
            <a:endParaRPr lang="en-IN" dirty="0">
              <a:solidFill>
                <a:schemeClr val="tx1"/>
              </a:solidFill>
              <a:effectLst/>
              <a:latin typeface="Arial" panose="020B0604020202020204" pitchFamily="34" charset="0"/>
              <a:ea typeface="Constantia" panose="02030602050306030303" pitchFamily="18" charset="0"/>
              <a:cs typeface="Arial" panose="020B0604020202020204" pitchFamily="34" charset="0"/>
            </a:endParaRPr>
          </a:p>
          <a:p>
            <a:pPr>
              <a:lnSpc>
                <a:spcPct val="115000"/>
              </a:lnSpc>
              <a:tabLst>
                <a:tab pos="457200" algn="l"/>
              </a:tabLst>
            </a:pPr>
            <a:r>
              <a:rPr lang="en-IN" dirty="0">
                <a:solidFill>
                  <a:schemeClr val="tx1"/>
                </a:solidFill>
                <a:effectLst/>
                <a:latin typeface="Arial" panose="020B0604020202020204" pitchFamily="34" charset="0"/>
                <a:ea typeface="Constantia" panose="02030602050306030303" pitchFamily="18" charset="0"/>
                <a:cs typeface="Arial" panose="020B0604020202020204" pitchFamily="34" charset="0"/>
              </a:rPr>
              <a:t>With government and VC funding we will rapidly expand the number of offices and employees under our start-up</a:t>
            </a:r>
          </a:p>
          <a:p>
            <a:endParaRPr lang="en-US" sz="1000" dirty="0">
              <a:latin typeface="Arial" panose="020B0604020202020204" pitchFamily="34" charset="0"/>
              <a:cs typeface="Arial" panose="020B0604020202020204" pitchFamily="34" charset="0"/>
            </a:endParaRPr>
          </a:p>
        </p:txBody>
      </p:sp>
      <p:sp>
        <p:nvSpPr>
          <p:cNvPr id="37" name="Text Placeholder 36"/>
          <p:cNvSpPr>
            <a:spLocks noGrp="1"/>
          </p:cNvSpPr>
          <p:nvPr>
            <p:ph type="body" idx="40"/>
          </p:nvPr>
        </p:nvSpPr>
        <p:spPr>
          <a:xfrm>
            <a:off x="8162351" y="1040284"/>
            <a:ext cx="2728138" cy="478453"/>
          </a:xfrm>
        </p:spPr>
        <p:txBody>
          <a:bodyPr>
            <a:normAutofit/>
          </a:bodyPr>
          <a:lstStyle/>
          <a:p>
            <a:r>
              <a:rPr lang="en-US" sz="2400" dirty="0">
                <a:latin typeface="Arial" panose="020B0604020202020204" pitchFamily="34" charset="0"/>
                <a:cs typeface="Arial" panose="020B0604020202020204" pitchFamily="34" charset="0"/>
              </a:rPr>
              <a:t>Future Plans</a:t>
            </a:r>
          </a:p>
        </p:txBody>
      </p:sp>
      <p:sp>
        <p:nvSpPr>
          <p:cNvPr id="38" name="Text Placeholder 37"/>
          <p:cNvSpPr>
            <a:spLocks noGrp="1"/>
          </p:cNvSpPr>
          <p:nvPr>
            <p:ph type="body" idx="44"/>
          </p:nvPr>
        </p:nvSpPr>
        <p:spPr>
          <a:xfrm>
            <a:off x="8162351" y="1627122"/>
            <a:ext cx="2728138" cy="246279"/>
          </a:xfrm>
        </p:spPr>
        <p:txBody>
          <a:bodyPr>
            <a:normAutofit/>
          </a:bodyPr>
          <a:lstStyle/>
          <a:p>
            <a:r>
              <a:rPr lang="en-US" sz="1600" i="0" dirty="0">
                <a:latin typeface="Arial" panose="020B0604020202020204" pitchFamily="34" charset="0"/>
                <a:cs typeface="Arial" panose="020B0604020202020204" pitchFamily="34" charset="0"/>
              </a:rPr>
              <a:t>Expanding our startup</a:t>
            </a:r>
          </a:p>
        </p:txBody>
      </p:sp>
      <p:sp>
        <p:nvSpPr>
          <p:cNvPr id="39" name="Text Placeholder 38"/>
          <p:cNvSpPr>
            <a:spLocks noGrp="1"/>
          </p:cNvSpPr>
          <p:nvPr>
            <p:ph type="body" idx="41"/>
          </p:nvPr>
        </p:nvSpPr>
        <p:spPr>
          <a:xfrm>
            <a:off x="8033313" y="2009844"/>
            <a:ext cx="3159406" cy="2974756"/>
          </a:xfrm>
        </p:spPr>
        <p:txBody>
          <a:bodyPr>
            <a:normAutofit/>
          </a:bodyPr>
          <a:lstStyle/>
          <a:p>
            <a:pPr>
              <a:lnSpc>
                <a:spcPct val="115000"/>
              </a:lnSpc>
              <a:tabLst>
                <a:tab pos="457200" algn="l"/>
              </a:tabLst>
            </a:pPr>
            <a:r>
              <a:rPr lang="en-IN" sz="1300" dirty="0">
                <a:effectLst/>
                <a:latin typeface="Arial" panose="020B0604020202020204" pitchFamily="34" charset="0"/>
                <a:ea typeface="Constantia" panose="02030602050306030303" pitchFamily="18" charset="0"/>
                <a:cs typeface="Times New Roman" panose="02020603050405020304" pitchFamily="18" charset="0"/>
              </a:rPr>
              <a:t>Once we gather enough talent, we will establish and R&amp;D facility to further improve S.P.A.R.K</a:t>
            </a:r>
          </a:p>
          <a:p>
            <a:pPr>
              <a:lnSpc>
                <a:spcPct val="115000"/>
              </a:lnSpc>
              <a:tabLst>
                <a:tab pos="457200" algn="l"/>
              </a:tabLst>
            </a:pPr>
            <a:r>
              <a:rPr lang="en-IN" sz="1300" dirty="0">
                <a:latin typeface="Arial" panose="020B0604020202020204" pitchFamily="34" charset="0"/>
                <a:ea typeface="Constantia" panose="02030602050306030303" pitchFamily="18" charset="0"/>
                <a:cs typeface="Times New Roman" panose="02020603050405020304" pitchFamily="18" charset="0"/>
              </a:rPr>
              <a:t>We want S.P.A.R.K to be accessible to everyone , we will set up new plants and scale out our venture on a global level.</a:t>
            </a:r>
            <a:endParaRPr lang="en-IN" sz="1300" dirty="0">
              <a:effectLst/>
              <a:latin typeface="Constantia" panose="02030602050306030303" pitchFamily="18" charset="0"/>
              <a:ea typeface="Constantia" panose="02030602050306030303" pitchFamily="18" charset="0"/>
              <a:cs typeface="Times New Roman" panose="02020603050405020304" pitchFamily="18" charset="0"/>
            </a:endParaRPr>
          </a:p>
          <a:p>
            <a:pPr>
              <a:lnSpc>
                <a:spcPct val="115000"/>
              </a:lnSpc>
              <a:tabLst>
                <a:tab pos="457200" algn="l"/>
              </a:tabLst>
            </a:pPr>
            <a:r>
              <a:rPr lang="en-IN" sz="1300" dirty="0">
                <a:effectLst/>
                <a:latin typeface="Arial" panose="020B0604020202020204" pitchFamily="34" charset="0"/>
                <a:ea typeface="Constantia" panose="02030602050306030303" pitchFamily="18" charset="0"/>
                <a:cs typeface="Times New Roman" panose="02020603050405020304" pitchFamily="18" charset="0"/>
              </a:rPr>
              <a:t>Once the S.P.A.R.K reaches a stable, risk-free stage, we will start contacting other governments around the world to further promote S.P.A.R.K</a:t>
            </a:r>
            <a:endParaRPr lang="en-IN" sz="1300" dirty="0">
              <a:effectLst/>
              <a:latin typeface="Constantia" panose="02030602050306030303" pitchFamily="18" charset="0"/>
              <a:ea typeface="Constantia" panose="02030602050306030303" pitchFamily="18" charset="0"/>
              <a:cs typeface="Times New Roman" panose="02020603050405020304" pitchFamily="18" charset="0"/>
            </a:endParaRPr>
          </a:p>
          <a:p>
            <a:endParaRPr lang="en-US" dirty="0"/>
          </a:p>
        </p:txBody>
      </p:sp>
      <p:sp>
        <p:nvSpPr>
          <p:cNvPr id="2" name="TextBox 1">
            <a:extLst>
              <a:ext uri="{FF2B5EF4-FFF2-40B4-BE49-F238E27FC236}">
                <a16:creationId xmlns:a16="http://schemas.microsoft.com/office/drawing/2014/main" id="{4F122CF6-8A21-7531-5D5D-E649877D106A}"/>
              </a:ext>
            </a:extLst>
          </p:cNvPr>
          <p:cNvSpPr txBox="1"/>
          <p:nvPr/>
        </p:nvSpPr>
        <p:spPr>
          <a:xfrm>
            <a:off x="4583574" y="3019818"/>
            <a:ext cx="2581264" cy="338554"/>
          </a:xfrm>
          <a:prstGeom prst="rect">
            <a:avLst/>
          </a:prstGeom>
          <a:noFill/>
        </p:spPr>
        <p:txBody>
          <a:bodyPr wrap="square" rtlCol="0">
            <a:spAutoFit/>
          </a:bodyPr>
          <a:lstStyle/>
          <a:p>
            <a:r>
              <a:rPr lang="en-US" sz="1600" b="1" dirty="0">
                <a:latin typeface="Arial" panose="020B0604020202020204" pitchFamily="34" charset="0"/>
                <a:cs typeface="Arial" panose="020B0604020202020204" pitchFamily="34" charset="0"/>
              </a:rPr>
              <a:t>Running the startup</a:t>
            </a:r>
            <a:endParaRPr lang="en-IN" sz="16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36557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tf78270744_win32">
  <a:themeElements>
    <a:clrScheme name="Custom 23">
      <a:dk1>
        <a:srgbClr val="006F83"/>
      </a:dk1>
      <a:lt1>
        <a:srgbClr val="FFFFFF"/>
      </a:lt1>
      <a:dk2>
        <a:srgbClr val="4D4D4D"/>
      </a:dk2>
      <a:lt2>
        <a:srgbClr val="DED8A4"/>
      </a:lt2>
      <a:accent1>
        <a:srgbClr val="DED8A4"/>
      </a:accent1>
      <a:accent2>
        <a:srgbClr val="790000"/>
      </a:accent2>
      <a:accent3>
        <a:srgbClr val="969959"/>
      </a:accent3>
      <a:accent4>
        <a:srgbClr val="32A1A6"/>
      </a:accent4>
      <a:accent5>
        <a:srgbClr val="606032"/>
      </a:accent5>
      <a:accent6>
        <a:srgbClr val="3C8C41"/>
      </a:accent6>
      <a:hlink>
        <a:srgbClr val="006F83"/>
      </a:hlink>
      <a:folHlink>
        <a:srgbClr val="006F83"/>
      </a:folHlink>
    </a:clrScheme>
    <a:fontScheme name="Custom 6">
      <a:majorFont>
        <a:latin typeface="Tahoma"/>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TF78270744_Financial pitch deck_AAS_v4" id="{6B56449C-CC63-4FF3-BE4A-64780CE1EAAB}" vid="{648F9AC5-FF4B-45EC-957E-86958EA9694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935F702-06A3-47B5-A78B-5ADAC21E3B12}">
  <ds:schemaRefs>
    <ds:schemaRef ds:uri="http://schemas.microsoft.com/sharepoint/v3/contenttype/forms"/>
  </ds:schemaRefs>
</ds:datastoreItem>
</file>

<file path=customXml/itemProps2.xml><?xml version="1.0" encoding="utf-8"?>
<ds:datastoreItem xmlns:ds="http://schemas.openxmlformats.org/officeDocument/2006/customXml" ds:itemID="{74EEFE3F-2FB4-416D-9B9D-A1CF27862478}">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B5BA64CC-A486-4853-8170-C389804B0BA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tf78270744_win32</Template>
  <TotalTime>0</TotalTime>
  <Words>1202</Words>
  <Application>Microsoft Office PowerPoint</Application>
  <PresentationFormat>Widescreen</PresentationFormat>
  <Paragraphs>179</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Constantia</vt:lpstr>
      <vt:lpstr>Tahoma</vt:lpstr>
      <vt:lpstr>Times New Roman</vt:lpstr>
      <vt:lpstr>Wingdings</vt:lpstr>
      <vt:lpstr>tf78270744_win32</vt:lpstr>
      <vt:lpstr> S.P.A.R.K</vt:lpstr>
      <vt:lpstr>ABOUT US</vt:lpstr>
      <vt:lpstr>PROBLEM</vt:lpstr>
      <vt:lpstr>SOLUTION</vt:lpstr>
      <vt:lpstr>BUSINESS MODEL</vt:lpstr>
      <vt:lpstr>MARKET OPPORTUNITY</vt:lpstr>
      <vt:lpstr>COMPETITION</vt:lpstr>
      <vt:lpstr>COMPETITION CHART</vt:lpstr>
      <vt:lpstr>GROWTH STRATEGY</vt:lpstr>
      <vt:lpstr>TRACTION</vt:lpstr>
      <vt:lpstr>FINANCIALS</vt:lpstr>
      <vt:lpstr>OUR TEAM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2020-09-07T03:55:49Z</dcterms:created>
  <dcterms:modified xsi:type="dcterms:W3CDTF">2022-11-13T19:24:58Z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