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A51836AB.xml" ContentType="application/vnd.ms-powerpoint.comments+xml"/>
  <Override PartName="/ppt/comments/modernComment_104_CBAB51CC.xml" ContentType="application/vnd.ms-powerpoint.comments+xml"/>
  <Override PartName="/ppt/comments/modernComment_109_297A256B.xml" ContentType="application/vnd.ms-powerpoint.comments+xml"/>
  <Override PartName="/ppt/comments/modernComment_10F_180F9BD1.xml" ContentType="application/vnd.ms-powerpoint.comments+xml"/>
  <Override PartName="/ppt/comments/modernComment_10B_D248D60C.xml" ContentType="application/vnd.ms-powerpoint.comments+xml"/>
  <Override PartName="/ppt/comments/modernComment_10E_565281C9.xml" ContentType="application/vnd.ms-powerpoint.comments+xml"/>
  <Override PartName="/ppt/comments/modernComment_112_B9627084.xml" ContentType="application/vnd.ms-powerpoint.comments+xml"/>
  <Override PartName="/ppt/comments/modernComment_115_68359B5A.xml" ContentType="application/vnd.ms-powerpoint.comments+xml"/>
  <Override PartName="/ppt/comments/modernComment_116_AB4E8CD8.xml" ContentType="application/vnd.ms-powerpoint.comments+xml"/>
  <Override PartName="/ppt/comments/modernComment_118_8480C85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65" r:id="rId4"/>
    <p:sldId id="266" r:id="rId5"/>
    <p:sldId id="272" r:id="rId6"/>
    <p:sldId id="271" r:id="rId7"/>
    <p:sldId id="269" r:id="rId8"/>
    <p:sldId id="273" r:id="rId9"/>
    <p:sldId id="276" r:id="rId10"/>
    <p:sldId id="267" r:id="rId11"/>
    <p:sldId id="270" r:id="rId12"/>
    <p:sldId id="274" r:id="rId13"/>
    <p:sldId id="277" r:id="rId14"/>
    <p:sldId id="278" r:id="rId15"/>
    <p:sldId id="280" r:id="rId1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C3353B-F4E1-43C6-4810-F2CED6492B19}" name="mgcl.Koh _" initials="m_" userId="0cc83335e4203bd8" providerId="Windows Live"/>
  <p188:author id="{8056213E-A06A-2B3D-6480-DB813307B652}" name="명철 고" initials="명고" userId="f0e3fbc72642abe2" providerId="Windows Live"/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60" y="-1206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A51836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C70B9F-8573-48A0-9149-66E869B98A8C}" authorId="{93C3353B-F4E1-43C6-4810-F2CED6492B19}" created="2025-02-07T06:31:53.302">
    <pc:sldMkLst xmlns:pc="http://schemas.microsoft.com/office/powerpoint/2013/main/command">
      <pc:docMk/>
      <pc:sldMk cId="2769827499" sldId="257"/>
    </pc:sldMkLst>
    <p188:replyLst>
      <p188:reply id="{19F787D6-F0C6-4CF6-93CC-9089A61C6C45}" authorId="{06D179AB-B60C-28E1-7762-FFF2B02493C2}" created="2025-02-07T06:32:25.440">
        <p188:txBody>
          <a:bodyPr/>
          <a:lstStyle/>
          <a:p>
            <a:r>
              <a:rPr lang="ko-KR" altLang="en-US"/>
              <a:t>언니네
옷가게</a:t>
            </a:r>
          </a:p>
        </p188:txBody>
      </p188:reply>
      <p188:reply id="{226AF21A-F80F-4743-8D79-7990C0CBE9C0}" authorId="{06D179AB-B60C-28E1-7762-FFF2B02493C2}" created="2025-02-07T06:32:31.628">
        <p188:txBody>
          <a:bodyPr/>
          <a:lstStyle/>
          <a:p>
            <a:r>
              <a:rPr lang="ko-KR" altLang="en-US"/>
              <a:t>흐름도에 이렇게 되있긴해</a:t>
            </a:r>
          </a:p>
        </p188:txBody>
      </p188:reply>
      <p188:reply id="{5FCFA043-08E0-4E61-8AFA-57D58F5610E7}" authorId="{06D179AB-B60C-28E1-7762-FFF2B02493C2}" created="2025-02-07T06:32:38.097">
        <p188:txBody>
          <a:bodyPr/>
          <a:lstStyle/>
          <a:p>
            <a:r>
              <a:rPr lang="ko-KR" altLang="en-US"/>
              <a:t>아니 이거 엔터가 안되네 개불편하게</a:t>
            </a:r>
          </a:p>
        </p188:txBody>
      </p188:reply>
      <p188:reply id="{E06FC103-9B41-4295-8B41-66908C4A9C01}" authorId="{93C3353B-F4E1-43C6-4810-F2CED6492B19}" created="2025-02-07T06:32:38.226">
        <p188:txBody>
          <a:bodyPr/>
          <a:lstStyle/>
          <a:p>
            <a:r>
              <a:rPr lang="ko-KR" altLang="en-US"/>
              <a:t>ㅇㅎ
그거 참고중?</a:t>
            </a:r>
          </a:p>
        </p188:txBody>
      </p188:reply>
      <p188:reply id="{947B07EE-4371-435C-8E08-F3BC503491D0}" authorId="{06D179AB-B60C-28E1-7762-FFF2B02493C2}" created="2025-02-07T06:32:48.707">
        <p188:txBody>
          <a:bodyPr/>
          <a:lstStyle/>
          <a:p>
            <a:r>
              <a:rPr lang="ko-KR" altLang="en-US"/>
              <a:t>어어 pdf 언니네 옷가게</a:t>
            </a:r>
          </a:p>
        </p188:txBody>
      </p188:reply>
      <p188:reply id="{CEFC061C-CD7C-4A18-B292-977EB169E55F}" authorId="{06D179AB-B60C-28E1-7762-FFF2B02493C2}" created="2025-02-07T06:37:39.512">
        <p188:txBody>
          <a:bodyPr/>
          <a:lstStyle/>
          <a:p>
            <a:r>
              <a:rPr lang="ko-KR" altLang="en-US"/>
              <a:t>컨트롤 z도 되네</a:t>
            </a:r>
          </a:p>
        </p188:txBody>
      </p188:reply>
      <p188:reply id="{ABD58E92-8FC0-4F5B-9A6E-88E09C0F4C13}" authorId="{06D179AB-B60C-28E1-7762-FFF2B02493C2}" created="2025-02-07T06:37:49.012">
        <p188:txBody>
          <a:bodyPr/>
          <a:lstStyle/>
          <a:p>
            <a:r>
              <a:rPr lang="ko-KR" altLang="en-US"/>
              <a:t>모르고 다 돌려놨어</a:t>
            </a:r>
          </a:p>
        </p188:txBody>
      </p188:reply>
      <p188:reply id="{8574B2D7-66E1-4A22-8550-6F372A930940}" authorId="{93C3353B-F4E1-43C6-4810-F2CED6492B19}" created="2025-02-07T06:38:08.675">
        <p188:txBody>
          <a:bodyPr/>
          <a:lstStyle/>
          <a:p>
            <a:r>
              <a:rPr lang="ko-KR" altLang="en-US"/>
              <a:t>ㅇㅇ 다 됨
UI만 다르고 똑같아 그리고
기존 ppt로도 할 수있어</a:t>
            </a:r>
          </a:p>
        </p188:txBody>
      </p188:reply>
      <p188:reply id="{7A4B6095-4843-4CE7-839F-329A0D6ECBB4}" authorId="{06D179AB-B60C-28E1-7762-FFF2B02493C2}" created="2025-02-07T06:38:24.482">
        <p188:txBody>
          <a:bodyPr/>
          <a:lstStyle/>
          <a:p>
            <a:r>
              <a:rPr lang="ko-KR" altLang="en-US"/>
              <a:t>근데 도형이 너무큰듯</a:t>
            </a:r>
          </a:p>
        </p188:txBody>
      </p188:reply>
      <p188:reply id="{91EDDF32-724B-4719-9383-11AD4E97C4D8}" authorId="{06D179AB-B60C-28E1-7762-FFF2B02493C2}" created="2025-02-07T06:38:38.170">
        <p188:txBody>
          <a:bodyPr/>
          <a:lstStyle/>
          <a:p>
            <a:r>
              <a:rPr lang="ko-KR" altLang="en-US"/>
              <a:t>오
한번에도 돼? ㄷㄷ</a:t>
            </a:r>
          </a:p>
        </p188:txBody>
      </p188:reply>
      <p188:reply id="{AD430C71-7360-406B-9E61-E41F1BDB512F}" authorId="{93C3353B-F4E1-43C6-4810-F2CED6492B19}" created="2025-02-07T06:39:44.975">
        <p188:txBody>
          <a:bodyPr/>
          <a:lstStyle/>
          <a:p>
            <a:r>
              <a:rPr lang="ko-KR" altLang="en-US"/>
              <a:t>드래그하고 shift누르고 화살표 누르면 됨</a:t>
            </a:r>
          </a:p>
        </p188:txBody>
      </p188:reply>
      <p188:reply id="{81F1EE17-3202-44F5-9F35-8D1B24074D66}" authorId="{93C3353B-F4E1-43C6-4810-F2CED6492B19}" created="2025-02-07T06:40:02.663">
        <p188:txBody>
          <a:bodyPr/>
          <a:lstStyle/>
          <a:p>
            <a:r>
              <a:rPr lang="ko-KR" altLang="en-US"/>
              <a:t>글자는 ctrl shift 부등호방향대로</a:t>
            </a:r>
          </a:p>
        </p188:txBody>
      </p188:reply>
      <p188:reply id="{A41F1A09-FEA5-4ABE-AAB9-7AD190EA8E69}" authorId="{06D179AB-B60C-28E1-7762-FFF2B02493C2}" created="2025-02-07T06:49:34.846">
        <p188:txBody>
          <a:bodyPr/>
          <a:lstStyle/>
          <a:p>
            <a:r>
              <a:rPr lang="ko-KR" altLang="en-US"/>
              <a:t>막막하네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5-02-07T06:57:03.966" authorId="{93C3353B-F4E1-43C6-4810-F2CED6492B19}"/>
              </p223:rxn>
            </p223:reactions>
          </p:ext>
        </p188:extLst>
      </p188:reply>
      <p188:reply id="{90FBBB13-F539-48DD-A2DD-6C5A4AAC3891}" authorId="{93C3353B-F4E1-43C6-4810-F2CED6492B19}" created="2025-02-07T06:53:28.411">
        <p188:txBody>
          <a:bodyPr/>
          <a:lstStyle/>
          <a:p>
            <a:r>
              <a:rPr lang="ko-KR" altLang="en-US"/>
              <a:t>ㅇㅈ
흠,,,</a:t>
            </a:r>
          </a:p>
        </p188:txBody>
      </p188:reply>
      <p188:reply id="{66F120E6-53B8-41E6-87E6-6766FB53B865}" authorId="{93C3353B-F4E1-43C6-4810-F2CED6492B19}" created="2025-02-07T06:56:56.481">
        <p188:txBody>
          <a:bodyPr/>
          <a:lstStyle/>
          <a:p>
            <a:r>
              <a:rPr lang="ko-KR" altLang="en-US"/>
              <a:t>난 일단 우리가 작성한 프로젝트 기능보면서 하는중</a:t>
            </a:r>
          </a:p>
        </p188:txBody>
      </p188:reply>
      <p188:reply id="{7A3AB559-E29E-4217-8A92-E1041563BCEF}" authorId="{06D179AB-B60C-28E1-7762-FFF2B02493C2}" created="2025-02-07T07:04:04.683">
        <p188:txBody>
          <a:bodyPr/>
          <a:lstStyle/>
          <a:p>
            <a:r>
              <a:rPr lang="ko-KR" altLang="en-US"/>
              <a:t>나도</a:t>
            </a:r>
          </a:p>
        </p188:txBody>
      </p188:reply>
      <p188:reply id="{0AB6716F-DFC3-4B0D-9D1A-161740B882A1}" authorId="{06D179AB-B60C-28E1-7762-FFF2B02493C2}" created="2025-02-07T07:04:50.435">
        <p188:txBody>
          <a:bodyPr/>
          <a:lstStyle/>
          <a:p>
            <a:r>
              <a:rPr lang="ko-KR" altLang="en-US"/>
              <a:t>이렇게 하지 말고 걍 한류스타일 최종본 대로 할까&gt;</a:t>
            </a:r>
          </a:p>
        </p188:txBody>
      </p188:reply>
      <p188:reply id="{E743F80F-7721-4AC9-BFC9-910DA58EC456}" authorId="{06D179AB-B60C-28E1-7762-FFF2B02493C2}" created="2025-02-07T07:04:55.888">
        <p188:txBody>
          <a:bodyPr/>
          <a:lstStyle/>
          <a:p>
            <a:r>
              <a:rPr lang="ko-KR" altLang="en-US"/>
              <a:t>이거 너무 난잡한데</a:t>
            </a:r>
          </a:p>
        </p188:txBody>
      </p188:reply>
      <p188:reply id="{07302B8C-C76A-4BE8-AA0C-DBA69A1C6105}" authorId="{06D179AB-B60C-28E1-7762-FFF2B02493C2}" created="2025-02-07T08:11:19.771">
        <p188:txBody>
          <a:bodyPr/>
          <a:lstStyle/>
          <a:p>
            <a:r>
              <a:rPr lang="ko-KR" altLang="en-US"/>
              <a:t>우리가 기능이 많아서 한눈에 아예 안담기네</a:t>
            </a:r>
          </a:p>
        </p188:txBody>
      </p188:reply>
      <p188:reply id="{B62CA962-3F75-4EF4-803C-195C442932B4}" authorId="{06D179AB-B60C-28E1-7762-FFF2B02493C2}" created="2025-02-07T08:11:48.928">
        <p188:txBody>
          <a:bodyPr/>
          <a:lstStyle/>
          <a:p>
            <a:r>
              <a:rPr lang="ko-KR" altLang="en-US"/>
              <a:t>ㅇㅇ</a:t>
            </a:r>
          </a:p>
        </p188:txBody>
      </p188:reply>
    </p188:replyLst>
    <p188:txBody>
      <a:bodyPr/>
      <a:lstStyle/>
      <a:p>
        <a:r>
          <a:rPr lang="ko-KR" altLang="en-US"/>
          <a:t>ㄱㄱ</a:t>
        </a:r>
      </a:p>
    </p188:txBody>
  </p188:cm>
  <p188:cm id="{475F067C-1B32-4590-B675-8E8E148FD25B}" authorId="{93C3353B-F4E1-43C6-4810-F2CED6492B19}" created="2025-02-07T07:57:17.471">
    <pc:sldMkLst xmlns:pc="http://schemas.microsoft.com/office/powerpoint/2013/main/command">
      <pc:docMk/>
      <pc:sldMk cId="2769827499" sldId="257"/>
    </pc:sldMkLst>
    <p188:replyLst>
      <p188:reply id="{1050143D-1A78-4378-AD55-41C51AB4FFEA}" authorId="{06D179AB-B60C-28E1-7762-FFF2B02493C2}" created="2025-02-07T07:58:13.173">
        <p188:txBody>
          <a:bodyPr/>
          <a:lstStyle/>
          <a:p>
            <a:r>
              <a:rPr lang="ko-KR" altLang="en-US"/>
              <a:t>로그인 누르고 거기 안에서 회원가입 있으니까 로그인 안에 넣는거 아니였어?</a:t>
            </a:r>
          </a:p>
        </p188:txBody>
      </p188:reply>
      <p188:reply id="{817A3BFE-21AA-4FC8-A102-D851BA87852A}" authorId="{06D179AB-B60C-28E1-7762-FFF2B02493C2}" created="2025-02-07T07:58:53.892">
        <p188:txBody>
          <a:bodyPr/>
          <a:lstStyle/>
          <a:p>
            <a:r>
              <a:rPr lang="ko-KR" altLang="en-US"/>
              <a:t>아 아니네 확인</a:t>
            </a:r>
          </a:p>
        </p188:txBody>
      </p188:reply>
      <p188:reply id="{A8554B75-6066-4660-B8D3-E990E356C489}" authorId="{93C3353B-F4E1-43C6-4810-F2CED6492B19}" created="2025-02-07T07:59:05.756">
        <p188:txBody>
          <a:bodyPr/>
          <a:lstStyle/>
          <a:p>
            <a:r>
              <a:rPr lang="ko-KR" altLang="en-US"/>
              <a:t>근데 인용이 만든거보면</a:t>
            </a:r>
          </a:p>
        </p188:txBody>
      </p188:reply>
      <p188:reply id="{8A6CCADC-7283-4E15-B1E0-5FB0A0B35BFA}" authorId="{93C3353B-F4E1-43C6-4810-F2CED6492B19}" created="2025-02-07T07:59:11.335">
        <p188:txBody>
          <a:bodyPr/>
          <a:lstStyle/>
          <a:p>
            <a:r>
              <a:rPr lang="ko-KR" altLang="en-US"/>
              <a:t>아 ㅇㅋ</a:t>
            </a:r>
          </a:p>
        </p188:txBody>
      </p188:reply>
      <p188:reply id="{2082EAD3-3E01-4FAD-9085-0CD3A654CF34}" authorId="{06D179AB-B60C-28E1-7762-FFF2B02493C2}" created="2025-02-07T08:00:19.285">
        <p188:txBody>
          <a:bodyPr/>
          <a:lstStyle/>
          <a:p>
            <a:r>
              <a:rPr lang="ko-KR" altLang="en-US"/>
              <a:t>칸이 너무작다 이거</a:t>
            </a:r>
          </a:p>
        </p188:txBody>
      </p188:reply>
      <p188:reply id="{4C53200A-FB7E-426B-8377-5146D713A983}" authorId="{06D179AB-B60C-28E1-7762-FFF2B02493C2}" created="2025-02-07T08:01:31.406">
        <p188:txBody>
          <a:bodyPr/>
          <a:lstStyle/>
          <a:p>
            <a:r>
              <a:rPr lang="ko-KR" altLang="en-US"/>
              <a:t>국내 도서 외국 도서 이부분을
걍 날릴까 어차피 필터 검색도 있고 분야보기에서도 그냥 띄울 수 있는거 큰 항목은 다 띄울 생각이야</a:t>
            </a:r>
          </a:p>
        </p188:txBody>
      </p188:reply>
      <p188:reply id="{68D5C966-0496-44EB-8F2E-FE9F14A7F29D}" authorId="{06D179AB-B60C-28E1-7762-FFF2B02493C2}" created="2025-02-07T08:01:49.537">
        <p188:txBody>
          <a:bodyPr/>
          <a:lstStyle/>
          <a:p>
            <a:r>
              <a:rPr lang="ko-KR" altLang="en-US"/>
              <a:t>메뉴에서 빼자는거?</a:t>
            </a:r>
          </a:p>
        </p188:txBody>
      </p188:reply>
      <p188:reply id="{BC48B01B-9870-4516-93A8-71331234E619}" authorId="{06D179AB-B60C-28E1-7762-FFF2B02493C2}" created="2025-02-07T08:02:01.486">
        <p188:txBody>
          <a:bodyPr/>
          <a:lstStyle/>
          <a:p>
            <a:r>
              <a:rPr lang="ko-KR" altLang="en-US"/>
              <a:t>메뉴랑 화면 다</a:t>
            </a:r>
          </a:p>
        </p188:txBody>
      </p188:reply>
      <p188:reply id="{606279B5-009B-4D44-9D0F-AD3B959872E4}" authorId="{93C3353B-F4E1-43C6-4810-F2CED6492B19}" created="2025-02-07T08:02:57.999">
        <p188:txBody>
          <a:bodyPr/>
          <a:lstStyle/>
          <a:p>
            <a:r>
              <a:rPr lang="ko-KR" altLang="en-US"/>
              <a:t>국내도서 외국도서 빼는게 날듯</a:t>
            </a:r>
          </a:p>
        </p188:txBody>
      </p188:reply>
      <p188:reply id="{5F4BFD76-951E-4444-B76E-B8D5235E669C}" authorId="{93C3353B-F4E1-43C6-4810-F2CED6492B19}" created="2025-02-07T08:03:15.687">
        <p188:txBody>
          <a:bodyPr/>
          <a:lstStyle/>
          <a:p>
            <a:r>
              <a:rPr lang="ko-KR" altLang="en-US"/>
              <a:t>어차피 필터링 있고 해서 필터링에 국내, 외국 추가하자</a:t>
            </a:r>
          </a:p>
        </p188:txBody>
      </p188:reply>
      <p188:reply id="{5809BFE2-8F3E-479D-9FA0-DF9AC571D101}" authorId="{93C3353B-F4E1-43C6-4810-F2CED6492B19}" created="2025-02-07T08:09:35.529">
        <p188:txBody>
          <a:bodyPr/>
          <a:lstStyle/>
          <a:p>
            <a:r>
              <a:rPr lang="ko-KR" altLang="en-US"/>
              <a:t>왜?</a:t>
            </a:r>
          </a:p>
        </p188:txBody>
      </p188:reply>
    </p188:replyLst>
    <p188:txBody>
      <a:bodyPr/>
      <a:lstStyle/>
      <a:p>
        <a:r>
          <a:rPr lang="ko-KR" altLang="en-US"/>
          <a:t>회원 가입 따로 만들어야 하는거 아닌가?</a:t>
        </a:r>
      </a:p>
    </p188:txBody>
  </p188:cm>
</p188:cmLst>
</file>

<file path=ppt/comments/modernComment_104_CBAB51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449430-D8E5-4BDA-994D-9FAADBDEF07C}" authorId="{93C3353B-F4E1-43C6-4810-F2CED6492B19}" created="2025-02-08T02:41:04.119">
    <pc:sldMkLst xmlns:pc="http://schemas.microsoft.com/office/powerpoint/2013/main/command">
      <pc:docMk/>
      <pc:sldMk cId="3417002444" sldId="260"/>
    </pc:sldMkLst>
    <p188:replyLst>
      <p188:reply id="{94A69EC7-31C1-4608-9F1D-36EEA5F110F4}" authorId="{93C3353B-F4E1-43C6-4810-F2CED6492B19}" created="2025-02-10T01:23:19.787">
        <p188:txBody>
          <a:bodyPr/>
          <a:lstStyle/>
          <a:p>
            <a:r>
              <a:rPr lang="ko-KR" altLang="en-US"/>
              <a:t>차피 한글에서는 훨씬 커서 여기서 안 만져도 ㄱㅊ</a:t>
            </a:r>
          </a:p>
        </p188:txBody>
      </p188:reply>
    </p188:replyLst>
    <p188:txBody>
      <a:bodyPr/>
      <a:lstStyle/>
      <a:p>
        <a:r>
          <a:rPr lang="ko-KR" altLang="en-US"/>
          <a:t>ㅎㅇ</a:t>
        </a:r>
      </a:p>
    </p188:txBody>
  </p188:cm>
</p188:cmLst>
</file>

<file path=ppt/comments/modernComment_109_297A25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FCE370-65F6-4E31-AEFF-24607D72F145}" authorId="{06D179AB-B60C-28E1-7762-FFF2B02493C2}" created="2025-02-10T01:14:32.213">
    <pc:sldMkLst xmlns:pc="http://schemas.microsoft.com/office/powerpoint/2013/main/command">
      <pc:docMk/>
      <pc:sldMk cId="695870827" sldId="265"/>
    </pc:sldMkLst>
    <p188:replyLst>
      <p188:reply id="{9573F2C2-DD43-411D-9805-AA07981B5A44}" authorId="{93C3353B-F4E1-43C6-4810-F2CED6492B19}" created="2025-02-10T01:14:48.364">
        <p188:txBody>
          <a:bodyPr/>
          <a:lstStyle/>
          <a:p>
            <a:r>
              <a:rPr lang="ko-KR" altLang="en-US"/>
              <a:t>ㅇㅎ 
그거 애기했던거?</a:t>
            </a:r>
          </a:p>
        </p188:txBody>
      </p188:reply>
      <p188:reply id="{472150F5-C3EC-4C9A-B108-1A05A6DD1FA3}" authorId="{06D179AB-B60C-28E1-7762-FFF2B02493C2}" created="2025-02-10T01:15:06.980">
        <p188:txBody>
          <a:bodyPr/>
          <a:lstStyle/>
          <a:p>
            <a:r>
              <a:rPr lang="ko-KR" altLang="en-US"/>
              <a:t>무슨 얘기</a:t>
            </a:r>
          </a:p>
        </p188:txBody>
      </p188:reply>
      <p188:reply id="{6B55867F-E4E1-4FA9-AEC5-3E256D6E5924}" authorId="{06D179AB-B60C-28E1-7762-FFF2B02493C2}" created="2025-02-10T01:15:12.605">
        <p188:txBody>
          <a:bodyPr/>
          <a:lstStyle/>
          <a:p>
            <a:r>
              <a:rPr lang="ko-KR" altLang="en-US"/>
              <a:t>아 이거 얘끼하고있었냐고?</a:t>
            </a:r>
          </a:p>
        </p188:txBody>
      </p188:reply>
      <p188:reply id="{6A023451-6F5C-40FE-88F8-ED419387D2BB}" authorId="{06D179AB-B60C-28E1-7762-FFF2B02493C2}" created="2025-02-10T01:15:15.418">
        <p188:txBody>
          <a:bodyPr/>
          <a:lstStyle/>
          <a:p>
            <a:r>
              <a:rPr lang="ko-KR" altLang="en-US"/>
              <a:t>ㅇㅇㅇ</a:t>
            </a:r>
          </a:p>
        </p188:txBody>
      </p188:reply>
      <p188:reply id="{1C74337E-5314-42E5-85F5-EA1D2C930B5E}" authorId="{93C3353B-F4E1-43C6-4810-F2CED6492B19}" created="2025-02-10T01:15:19.037">
        <p188:txBody>
          <a:bodyPr/>
          <a:lstStyle/>
          <a:p>
            <a:r>
              <a:rPr lang="ko-KR" altLang="en-US"/>
              <a:t>메모장에  쓴거 </a:t>
            </a:r>
          </a:p>
        </p188:txBody>
      </p188:reply>
      <p188:reply id="{3D1B32EB-7CA7-4919-A42A-84094E5B5037}" authorId="{06D179AB-B60C-28E1-7762-FFF2B02493C2}" created="2025-02-10T01:15:32.559">
        <p188:txBody>
          <a:bodyPr/>
          <a:lstStyle/>
          <a:p>
            <a:r>
              <a:rPr lang="ko-KR" altLang="en-US"/>
              <a:t>총 가입자 수 📊
신규 가입자 수 (일별, 월별, 연도별) 📈
탈퇴 회원 수 (이탈율 분석) ❌
성별, 연령대, 지역별 분포 🌍
이메일 인증률, 휴면 계정 수 🔒</a:t>
            </a:r>
          </a:p>
        </p188:txBody>
      </p188:reply>
      <p188:reply id="{E0B8A49D-2EFB-484D-A158-B35D07F5C727}" authorId="{06D179AB-B60C-28E1-7762-FFF2B02493C2}" created="2025-02-10T01:15:36.762">
        <p188:txBody>
          <a:bodyPr/>
          <a:lstStyle/>
          <a:p>
            <a:r>
              <a:rPr lang="ko-KR" altLang="en-US"/>
              <a:t>ㅇㅇ 관리자 매출 확인 부분 채우려고 그거 논의중잉었음</a:t>
            </a:r>
          </a:p>
        </p188:txBody>
      </p188:reply>
      <p188:reply id="{1648E3DE-6C69-40D1-A03E-416F676D8EE4}" authorId="{06D179AB-B60C-28E1-7762-FFF2B02493C2}" created="2025-02-10T01:16:11.296">
        <p188:txBody>
          <a:bodyPr/>
          <a:lstStyle/>
          <a:p>
            <a:r>
              <a:rPr lang="ko-KR" altLang="en-US"/>
              <a:t>걍 신규랑 탈퇴만?</a:t>
            </a:r>
          </a:p>
        </p188:txBody>
      </p188:reply>
      <p188:reply id="{C88AD1C6-F41E-4083-BD64-1F74CFC67BC8}" authorId="{06D179AB-B60C-28E1-7762-FFF2B02493C2}" created="2025-02-10T01:17:07.202">
        <p188:txBody>
          <a:bodyPr/>
          <a:lstStyle/>
          <a:p>
            <a:r>
              <a:rPr lang="ko-KR" altLang="en-US"/>
              <a:t>총 가입자수
일일 신규 가입자
일일 탈퇴 회원
정도만 넣어두는게 나을듯?
차라리 여기서 
회원을 클릭하면
회원 정보랑
구매 기록 보이게 ㄱㄱ?</a:t>
            </a:r>
          </a:p>
        </p188:txBody>
      </p188:reply>
      <p188:reply id="{140ADF92-CF54-4F46-A177-D36C8BBCF72A}" authorId="{93C3353B-F4E1-43C6-4810-F2CED6492B19}" created="2025-02-10T01:17:17.181">
        <p188:txBody>
          <a:bodyPr/>
          <a:lstStyle/>
          <a:p>
            <a:r>
              <a:rPr lang="ko-KR" altLang="en-US"/>
              <a:t>근디 회원 통계안에 주문 통계를 넣어야되는거 아녀?</a:t>
            </a:r>
          </a:p>
        </p188:txBody>
      </p188:reply>
      <p188:reply id="{E84F5F01-40C6-45BD-81DC-F5EC4CF61229}" authorId="{93C3353B-F4E1-43C6-4810-F2CED6492B19}" created="2025-02-10T01:17:35.650">
        <p188:txBody>
          <a:bodyPr/>
          <a:lstStyle/>
          <a:p>
            <a:r>
              <a:rPr lang="ko-KR" altLang="en-US"/>
              <a:t>요런 느낌으로?</a:t>
            </a:r>
          </a:p>
        </p188:txBody>
      </p188:reply>
      <p188:reply id="{F393FBE1-7908-43A0-A033-79DBDF0CD4D7}" authorId="{06D179AB-B60C-28E1-7762-FFF2B02493C2}" created="2025-02-10T01:18:00.532">
        <p188:txBody>
          <a:bodyPr/>
          <a:lstStyle/>
          <a:p>
            <a:r>
              <a:rPr lang="ko-KR" altLang="en-US"/>
              <a:t>ㅇㅇ 회원 누르면 회원 정보랑 
그 회원이 주문한 내역이 보이게 
만드는게 괜찮아보임</a:t>
            </a:r>
          </a:p>
        </p188:txBody>
      </p188:reply>
      <p188:reply id="{A14CC4E4-EE7F-4D2A-B71A-249B510852BD}" authorId="{06D179AB-B60C-28E1-7762-FFF2B02493C2}" created="2025-02-10T01:18:08.196">
        <p188:txBody>
          <a:bodyPr/>
          <a:lstStyle/>
          <a:p>
            <a:r>
              <a:rPr lang="ko-KR" altLang="en-US"/>
              <a:t>ㅇㅋㅇㅋ</a:t>
            </a:r>
          </a:p>
        </p188:txBody>
      </p188:reply>
      <p188:reply id="{F50D460F-EC96-4CF0-BB44-141BA7489264}" authorId="{06D179AB-B60C-28E1-7762-FFF2B02493C2}" created="2025-02-10T01:18:11.626">
        <p188:txBody>
          <a:bodyPr/>
          <a:lstStyle/>
          <a:p>
            <a:r>
              <a:rPr lang="ko-KR" altLang="en-US"/>
              <a:t>관리자가 확인할 수 있어야하잖아</a:t>
            </a:r>
          </a:p>
        </p188:txBody>
      </p188:reply>
      <p188:reply id="{B0BDCF1F-F7AA-45D0-822A-BE62974DC6C5}" authorId="{93C3353B-F4E1-43C6-4810-F2CED6492B19}" created="2025-02-10T01:18:11.714">
        <p188:txBody>
          <a:bodyPr/>
          <a:lstStyle/>
          <a:p>
            <a:r>
              <a:rPr lang="ko-KR" altLang="en-US"/>
              <a:t>아니면 판매 통계에 회원 통계에 주문 통계로 하든가</a:t>
            </a:r>
          </a:p>
        </p188:txBody>
      </p188:reply>
      <p188:reply id="{383C085D-51BA-4210-ACFF-56F666D397B9}" authorId="{06D179AB-B60C-28E1-7762-FFF2B02493C2}" created="2025-02-10T01:18:45.167">
        <p188:txBody>
          <a:bodyPr/>
          <a:lstStyle/>
          <a:p>
            <a:r>
              <a:rPr lang="ko-KR" altLang="en-US"/>
              <a:t>그거는 에반듯 판매랑 회원이랑 달라서</a:t>
            </a:r>
          </a:p>
        </p188:txBody>
      </p188:reply>
      <p188:reply id="{9BDADD9F-E51C-45E9-B4FD-87120E5DEAB6}" authorId="{93C3353B-F4E1-43C6-4810-F2CED6492B19}" created="2025-02-10T01:19:05.216">
        <p188:txBody>
          <a:bodyPr/>
          <a:lstStyle/>
          <a:p>
            <a:r>
              <a:rPr lang="ko-KR" altLang="en-US"/>
              <a:t>판매 통계가 정확히 뭐야?</a:t>
            </a:r>
          </a:p>
        </p188:txBody>
      </p188:reply>
      <p188:reply id="{3993E957-C836-4392-99BB-7BEAA3D971AD}" authorId="{06D179AB-B60C-28E1-7762-FFF2B02493C2}" created="2025-02-10T01:19:14.003">
        <p188:txBody>
          <a:bodyPr/>
          <a:lstStyle/>
          <a:p>
            <a:r>
              <a:rPr lang="ko-KR" altLang="en-US"/>
              <a:t>주문 통계를 따로 뺼 필요가 없어보여
주문만 쫘르륵 나오면 난잡할거 같아서 그냥 저거랑 붙이는게 나아보였음</a:t>
            </a:r>
          </a:p>
        </p188:txBody>
      </p188:reply>
      <p188:reply id="{A25B0360-7105-492E-9BAE-7D95DA4A283A}" authorId="{06D179AB-B60C-28E1-7762-FFF2B02493C2}" created="2025-02-10T01:19:20.639">
        <p188:txBody>
          <a:bodyPr/>
          <a:lstStyle/>
          <a:p>
            <a:r>
              <a:rPr lang="ko-KR" altLang="en-US"/>
              <a:t>매출, 인기 도서, 특정 기간 동안의 판매 데이터를 분석합니다.</a:t>
            </a:r>
          </a:p>
        </p188:txBody>
      </p188:reply>
      <p188:reply id="{7763436A-59EE-4222-B1A9-35E488BAAA46}" authorId="{93C3353B-F4E1-43C6-4810-F2CED6492B19}" created="2025-02-10T01:19:35.076">
        <p188:txBody>
          <a:bodyPr/>
          <a:lstStyle/>
          <a:p>
            <a:r>
              <a:rPr lang="ko-KR" altLang="en-US"/>
              <a:t>그지</a:t>
            </a:r>
          </a:p>
        </p188:txBody>
      </p188:reply>
      <p188:reply id="{23085843-0752-43D1-9FD1-C7747F0566AD}" authorId="{06D179AB-B60C-28E1-7762-FFF2B02493C2}" created="2025-02-10T01:19:44.770">
        <p188:txBody>
          <a:bodyPr/>
          <a:lstStyle/>
          <a:p>
            <a:r>
              <a:rPr lang="ko-KR" altLang="en-US"/>
              <a:t>판매 통계는 말 그대로
그냥 판매된 도서가 좌르륵 나오는거
반품 이런거 제외하고
그래서 
도서명 판매량 판매액 일일 판매량
정도가 보일 수 있게 하는게 좋아보임</a:t>
            </a:r>
          </a:p>
        </p188:txBody>
      </p188:reply>
      <p188:reply id="{620E5D3F-D5BD-460A-9857-B0C62AE2A1AA}" authorId="{06D179AB-B60C-28E1-7762-FFF2B02493C2}" created="2025-02-10T01:19:46.032">
        <p188:txBody>
          <a:bodyPr/>
          <a:lstStyle/>
          <a:p>
            <a:r>
              <a:rPr lang="ko-KR" altLang="en-US"/>
              <a:t>이게 판매 통계</a:t>
            </a:r>
          </a:p>
        </p188:txBody>
      </p188:reply>
      <p188:reply id="{70365255-2287-45E9-85B5-062913DC22FB}" authorId="{93C3353B-F4E1-43C6-4810-F2CED6492B19}" created="2025-02-10T01:20:04.734">
        <p188:txBody>
          <a:bodyPr/>
          <a:lstStyle/>
          <a:p>
            <a:r>
              <a:rPr lang="ko-KR" altLang="en-US"/>
              <a:t>그러면 판매 통게 안에 회원리스트 들어가고 거기 안에 주문 들어가야되는거 아녀?</a:t>
            </a:r>
          </a:p>
        </p188:txBody>
      </p188:reply>
      <p188:reply id="{0E270200-3BDD-479B-AEAA-7CB87EC7D10E}" authorId="{93C3353B-F4E1-43C6-4810-F2CED6492B19}" created="2025-02-10T01:20:15.609">
        <p188:txBody>
          <a:bodyPr/>
          <a:lstStyle/>
          <a:p>
            <a:r>
              <a:rPr lang="ko-KR" altLang="en-US"/>
              <a:t>아 걍 판매 도서만 출력한다고</a:t>
            </a:r>
          </a:p>
        </p188:txBody>
      </p188:reply>
      <p188:reply id="{388E8A17-301D-48D8-9F6E-54B86709BFEE}" authorId="{06D179AB-B60C-28E1-7762-FFF2B02493C2}" created="2025-02-10T01:20:16.708">
        <p188:txBody>
          <a:bodyPr/>
          <a:lstStyle/>
          <a:p>
            <a:r>
              <a:rPr lang="ko-KR" altLang="en-US"/>
              <a:t>얘는 그래서 저게 보이게 하고
도서 이름을 검색하면
특정 도서의 판매량을 확인할 수있게
하는 정도로</a:t>
            </a:r>
          </a:p>
        </p188:txBody>
      </p188:reply>
      <p188:reply id="{1AE4098F-1B03-40D9-94BA-96624F40AB47}" authorId="{06D179AB-B60C-28E1-7762-FFF2B02493C2}" created="2025-02-10T01:20:23.925">
        <p188:txBody>
          <a:bodyPr/>
          <a:lstStyle/>
          <a:p>
            <a:r>
              <a:rPr lang="ko-KR" altLang="en-US"/>
              <a:t>ㅇㅇㅇㅇㅇ</a:t>
            </a:r>
          </a:p>
        </p188:txBody>
      </p188:reply>
      <p188:reply id="{473223AB-FDE7-4F8B-BD6A-157C2957F8E5}" authorId="{93C3353B-F4E1-43C6-4810-F2CED6492B19}" created="2025-02-10T01:20:27.156">
        <p188:txBody>
          <a:bodyPr/>
          <a:lstStyle/>
          <a:p>
            <a:r>
              <a:rPr lang="ko-KR" altLang="en-US"/>
              <a:t>오케이</a:t>
            </a:r>
          </a:p>
        </p188:txBody>
      </p188:reply>
      <p188:reply id="{2139A825-D79C-45AF-92AB-55D3F8115E35}" authorId="{93C3353B-F4E1-43C6-4810-F2CED6492B19}" created="2025-02-10T01:20:33.141">
        <p188:txBody>
          <a:bodyPr/>
          <a:lstStyle/>
          <a:p>
            <a:r>
              <a:rPr lang="ko-KR" altLang="en-US"/>
              <a:t>그게 낮겠다</a:t>
            </a:r>
          </a:p>
        </p188:txBody>
      </p188:reply>
      <p188:reply id="{618665FC-E9BF-4378-945A-84CA9C5F772B}" authorId="{06D179AB-B60C-28E1-7762-FFF2B02493C2}" created="2025-02-10T01:24:21.325">
        <p188:txBody>
          <a:bodyPr/>
          <a:lstStyle/>
          <a:p>
            <a:r>
              <a:rPr lang="ko-KR" altLang="en-US"/>
              <a:t>아래에서 마이페이지좀 하고 있을게</a:t>
            </a:r>
          </a:p>
        </p188:txBody>
      </p188:reply>
      <p188:reply id="{AC2429B7-DC5D-45FD-922F-1AFB193DEBB0}" authorId="{06D179AB-B60C-28E1-7762-FFF2B02493C2}" created="2025-02-10T01:29:20.303">
        <p188:txBody>
          <a:bodyPr/>
          <a:lstStyle/>
          <a:p>
            <a:r>
              <a:rPr lang="ko-KR" altLang="en-US"/>
              <a:t>행림덜 쿠폰은 데베 어디로 꽂을까요잉</a:t>
            </a:r>
          </a:p>
        </p188:txBody>
      </p188:reply>
      <p188:reply id="{407C9A6A-DC37-4676-8330-99AD4204176A}" authorId="{93C3353B-F4E1-43C6-4810-F2CED6492B19}" created="2025-02-10T01:30:08.691">
        <p188:txBody>
          <a:bodyPr/>
          <a:lstStyle/>
          <a:p>
            <a:r>
              <a:rPr lang="ko-KR" altLang="en-US"/>
              <a:t>쿠폰 음,,,</a:t>
            </a:r>
          </a:p>
        </p188:txBody>
      </p188:reply>
      <p188:reply id="{051ADDF2-EEF4-4697-9A94-5028B92F96DD}" authorId="{93C3353B-F4E1-43C6-4810-F2CED6492B19}" created="2025-02-10T01:30:25.036">
        <p188:txBody>
          <a:bodyPr/>
          <a:lstStyle/>
          <a:p>
            <a:r>
              <a:rPr lang="ko-KR" altLang="en-US"/>
              <a:t>걍 사용자로 넣으면 될듯</a:t>
            </a:r>
          </a:p>
        </p188:txBody>
      </p188:reply>
      <p188:reply id="{9E507585-8079-460F-8FF1-3698364199EB}" authorId="{93C3353B-F4E1-43C6-4810-F2CED6492B19}" created="2025-02-10T01:30:34.114">
        <p188:txBody>
          <a:bodyPr/>
          <a:lstStyle/>
          <a:p>
            <a:r>
              <a:rPr lang="ko-KR" altLang="en-US"/>
              <a:t>사용자에</a:t>
            </a:r>
          </a:p>
        </p188:txBody>
      </p188:reply>
      <p188:reply id="{C347D89C-BF0E-4767-9577-5741863E82AE}" authorId="{93C3353B-F4E1-43C6-4810-F2CED6492B19}" created="2025-02-10T01:33:23.042">
        <p188:txBody>
          <a:bodyPr/>
          <a:lstStyle/>
          <a:p>
            <a:r>
              <a:rPr lang="ko-KR" altLang="en-US"/>
              <a:t>여기에 애기해줘</a:t>
            </a:r>
          </a:p>
        </p188:txBody>
      </p188:reply>
      <p188:reply id="{693E0B32-B2E6-4EC5-B4E9-C426839B159D}" authorId="{93C3353B-F4E1-43C6-4810-F2CED6492B19}" created="2025-02-10T01:33:34.589">
        <p188:txBody>
          <a:bodyPr/>
          <a:lstStyle/>
          <a:p>
            <a:r>
              <a:rPr lang="ko-KR" altLang="en-US"/>
              <a:t>너네가 뭘 하는지 알수가없ㅇ,,,</a:t>
            </a:r>
          </a:p>
        </p188:txBody>
      </p188:reply>
      <p188:reply id="{DA1F22DD-7A7D-4763-9443-C2CD5F225F08}" authorId="{93C3353B-F4E1-43C6-4810-F2CED6492B19}" created="2025-02-10T01:33:50.402">
        <p188:txBody>
          <a:bodyPr/>
          <a:lstStyle/>
          <a:p>
            <a:r>
              <a:rPr lang="ko-KR" altLang="en-US"/>
              <a:t>우석이한테 말좀</a:t>
            </a:r>
          </a:p>
        </p188:txBody>
      </p188:reply>
      <p188:reply id="{049D31D7-085D-4E99-BE9D-41C6B50FC28D}" authorId="{93C3353B-F4E1-43C6-4810-F2CED6492B19}" created="2025-02-10T01:37:30.159">
        <p188:txBody>
          <a:bodyPr/>
          <a:lstStyle/>
          <a:p>
            <a:r>
              <a:rPr lang="ko-KR" altLang="en-US"/>
              <a:t>근데 이거</a:t>
            </a:r>
          </a:p>
        </p188:txBody>
      </p188:reply>
      <p188:reply id="{3E472D8E-04B0-472C-AC0D-D753CCB04920}" authorId="{93C3353B-F4E1-43C6-4810-F2CED6492B19}" created="2025-02-10T01:37:42.957">
        <p188:txBody>
          <a:bodyPr/>
          <a:lstStyle/>
          <a:p>
            <a:r>
              <a:rPr lang="ko-KR" altLang="en-US"/>
              <a:t>마이페이지에 주문 내역이나 장바구니나 다 있는거 아닌가?</a:t>
            </a:r>
          </a:p>
        </p188:txBody>
      </p188:reply>
    </p188:replyLst>
    <p188:txBody>
      <a:bodyPr/>
      <a:lstStyle/>
      <a:p>
        <a:r>
          <a:rPr lang="ko-KR" altLang="en-US"/>
          <a:t>주문 통계는 빼고
회원 통계에 뭐넣을지 생각좀요</a:t>
        </a:r>
      </a:p>
    </p188:txBody>
  </p188:cm>
</p188:cmLst>
</file>

<file path=ppt/comments/modernComment_10B_D248D6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E0128D-2A93-435C-8785-B6E8745BA1C4}" authorId="{93C3353B-F4E1-43C6-4810-F2CED6492B19}" created="2025-02-10T01:59:36.079">
    <pc:sldMkLst xmlns:pc="http://schemas.microsoft.com/office/powerpoint/2013/main/command">
      <pc:docMk/>
      <pc:sldMk cId="3527988748" sldId="267"/>
    </pc:sldMkLst>
    <p188:replyLst>
      <p188:reply id="{D173F690-869C-4E27-A807-7B319EFF0A12}" authorId="{93C3353B-F4E1-43C6-4810-F2CED6492B19}" created="2025-02-10T01:59:56.627">
        <p188:txBody>
          <a:bodyPr/>
          <a:lstStyle/>
          <a:p>
            <a:r>
              <a:rPr lang="ko-KR" altLang="en-US"/>
              <a:t>매출 관리가 아니라?</a:t>
            </a:r>
          </a:p>
        </p188:txBody>
      </p188:reply>
      <p188:reply id="{F39C9535-38B7-4DDF-9E91-65EE2CC90E89}" authorId="{93C3353B-F4E1-43C6-4810-F2CED6492B19}" created="2025-02-10T02:00:01.345">
        <p188:txBody>
          <a:bodyPr/>
          <a:lstStyle/>
          <a:p>
            <a:r>
              <a:rPr lang="ko-KR" altLang="en-US"/>
              <a:t>그럼 바꾸고</a:t>
            </a:r>
          </a:p>
        </p188:txBody>
      </p188:reply>
      <p188:reply id="{AA9D2FCF-8B48-46E1-8EB5-88163BD7A6E6}" authorId="{06D179AB-B60C-28E1-7762-FFF2B02493C2}" created="2025-02-10T02:01:16.241">
        <p188:txBody>
          <a:bodyPr/>
          <a:lstStyle/>
          <a:p>
            <a:r>
              <a:rPr lang="ko-KR" altLang="en-US"/>
              <a:t>ㄱㄱ</a:t>
            </a:r>
          </a:p>
        </p188:txBody>
      </p188:reply>
    </p188:replyLst>
    <p188:txBody>
      <a:bodyPr/>
      <a:lstStyle/>
      <a:p>
        <a:r>
          <a:rPr lang="ko-KR" altLang="en-US"/>
          <a:t>통계 내역으로 할거야?</a:t>
        </a:r>
      </a:p>
    </p188:txBody>
  </p188:cm>
  <p188:cm id="{BA6A7C13-A884-47BD-83A2-0515F4BAAC7E}" authorId="{06D179AB-B60C-28E1-7762-FFF2B02493C2}" created="2025-02-10T02:00:23.893">
    <pc:sldMkLst xmlns:pc="http://schemas.microsoft.com/office/powerpoint/2013/main/command">
      <pc:docMk/>
      <pc:sldMk cId="3527988748" sldId="267"/>
    </pc:sldMkLst>
    <p188:replyLst>
      <p188:reply id="{323C04FC-7D77-4494-A4AA-B39D6E670EED}" authorId="{06D179AB-B60C-28E1-7762-FFF2B02493C2}" created="2025-02-10T02:01:31.831">
        <p188:txBody>
          <a:bodyPr/>
          <a:lstStyle/>
          <a:p>
            <a:r>
              <a:rPr lang="ko-KR" altLang="en-US"/>
              <a:t>인또인</a:t>
            </a:r>
          </a:p>
        </p188:txBody>
      </p188:reply>
      <p188:reply id="{3C652DAF-5924-4F88-BE3A-DA23F076A55B}" authorId="{93C3353B-F4E1-43C6-4810-F2CED6492B19}" created="2025-02-10T02:01:55.209">
        <p188:txBody>
          <a:bodyPr/>
          <a:lstStyle/>
          <a:p>
            <a:r>
              <a:rPr lang="ko-KR" altLang="en-US"/>
              <a:t>뭔말?</a:t>
            </a:r>
          </a:p>
        </p188:txBody>
      </p188:reply>
      <p188:reply id="{8FABC759-8BAA-4C43-9387-E599046F322A}" authorId="{06D179AB-B60C-28E1-7762-FFF2B02493C2}" created="2025-02-10T02:02:09.495">
        <p188:txBody>
          <a:bodyPr/>
          <a:lstStyle/>
          <a:p>
            <a:r>
              <a:rPr lang="ko-KR" altLang="en-US"/>
              <a:t>인정 또 인정</a:t>
            </a:r>
          </a:p>
        </p188:txBody>
      </p188:reply>
      <p188:reply id="{9EFBB1C2-6C2E-4BDE-BE61-3EC166A8D393}" authorId="{06D179AB-B60C-28E1-7762-FFF2B02493C2}" created="2025-02-10T02:02:15.621">
        <p188:txBody>
          <a:bodyPr/>
          <a:lstStyle/>
          <a:p>
            <a:r>
              <a:rPr lang="ko-KR" altLang="en-US"/>
              <a:t>인용 또 인용</a:t>
            </a:r>
          </a:p>
        </p188:txBody>
      </p188:reply>
      <p188:reply id="{F7531E35-ECDC-49FB-8505-0EAD2D9698C1}" authorId="{93C3353B-F4E1-43C6-4810-F2CED6492B19}" created="2025-02-10T02:02:17.647">
        <p188:txBody>
          <a:bodyPr/>
          <a:lstStyle/>
          <a:p>
            <a:r>
              <a:rPr lang="ko-KR" altLang="en-US"/>
              <a:t>ㅇㅎ ㅋㅋㅋㅋㅋ</a:t>
            </a:r>
          </a:p>
        </p188:txBody>
      </p188:reply>
    </p188:replyLst>
    <p188:txBody>
      <a:bodyPr/>
      <a:lstStyle/>
      <a:p>
        <a:r>
          <a:rPr lang="ko-KR" altLang="en-US"/>
          <a:t>매출 내역에 회원통계 들어가면 뭔가 이상하던데</a:t>
        </a:r>
      </a:p>
    </p188:txBody>
  </p188:cm>
</p188:cmLst>
</file>

<file path=ppt/comments/modernComment_10E_565281C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A992F4-D72C-4F88-BA39-F05C50F4BEC8}" authorId="{93C3353B-F4E1-43C6-4810-F2CED6492B19}" created="2025-02-10T06:06:55.937">
    <pc:sldMkLst xmlns:pc="http://schemas.microsoft.com/office/powerpoint/2013/main/command">
      <pc:docMk/>
      <pc:sldMk cId="1448247753" sldId="270"/>
    </pc:sldMkLst>
    <p188:replyLst>
      <p188:reply id="{386CDDA7-06E5-46C4-B5F6-880D38F245E2}" authorId="{93C3353B-F4E1-43C6-4810-F2CED6492B19}" created="2025-02-10T06:07:08.890">
        <p188:txBody>
          <a:bodyPr/>
          <a:lstStyle/>
          <a:p>
            <a:r>
              <a:rPr lang="ko-KR" altLang="en-US"/>
              <a:t>뭔가 이상한거 같아서</a:t>
            </a:r>
          </a:p>
        </p188:txBody>
      </p188:reply>
    </p188:replyLst>
    <p188:txBody>
      <a:bodyPr/>
      <a:lstStyle/>
      <a:p>
        <a:r>
          <a:rPr lang="ko-KR" altLang="en-US"/>
          <a:t>이거 문의 등록
문의 확인있는데</a:t>
        </a:r>
      </a:p>
    </p188:txBody>
  </p188:cm>
</p188:cmLst>
</file>

<file path=ppt/comments/modernComment_10F_180F9B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D8DBBB-5928-4E02-962F-0733DE1EF0A9}" authorId="{06D179AB-B60C-28E1-7762-FFF2B02493C2}" created="2025-02-10T02:50:13.560">
    <pc:sldMkLst xmlns:pc="http://schemas.microsoft.com/office/powerpoint/2013/main/command">
      <pc:docMk/>
      <pc:sldMk cId="403676113" sldId="271"/>
    </pc:sldMkLst>
    <p188:txBody>
      <a:bodyPr/>
      <a:lstStyle/>
      <a:p>
        <a:r>
          <a:rPr lang="ko-KR" altLang="en-US"/>
          <a:t>ㅗ</a:t>
        </a:r>
      </a:p>
    </p188:txBody>
  </p188:cm>
</p188:cmLst>
</file>

<file path=ppt/comments/modernComment_112_B96270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F5E203-1B77-409C-8F19-DF4387B8985E}" authorId="{93C3353B-F4E1-43C6-4810-F2CED6492B19}" created="2025-02-10T03:14:37.032">
    <pc:sldMkLst xmlns:pc="http://schemas.microsoft.com/office/powerpoint/2013/main/command">
      <pc:docMk/>
      <pc:sldMk cId="3110236292" sldId="274"/>
    </pc:sldMkLst>
    <p188:replyLst>
      <p188:reply id="{8F98F9B8-00E0-4B6C-816C-79B282112F72}" authorId="{93C3353B-F4E1-43C6-4810-F2CED6492B19}" created="2025-02-10T03:14:46.845">
        <p188:txBody>
          <a:bodyPr/>
          <a:lstStyle/>
          <a:p>
            <a:r>
              <a:rPr lang="ko-KR" altLang="en-US"/>
              <a:t>구상도 가져와서 흐름 보는중</a:t>
            </a:r>
          </a:p>
        </p188:txBody>
      </p188:reply>
      <p188:reply id="{188E1FBB-1339-419F-9E92-24EEDFCC1664}" authorId="{93C3353B-F4E1-43C6-4810-F2CED6492B19}" created="2025-02-10T03:19:24.149">
        <p188:txBody>
          <a:bodyPr/>
          <a:lstStyle/>
          <a:p>
            <a:r>
              <a:rPr lang="ko-KR" altLang="en-US"/>
              <a:t>이거 쿠폰DB보다</a:t>
            </a:r>
          </a:p>
        </p188:txBody>
      </p188:reply>
      <p188:reply id="{33390401-6EC6-4CC3-8C6D-D68B5AF4A2DD}" authorId="{93C3353B-F4E1-43C6-4810-F2CED6492B19}" created="2025-02-10T03:19:42.899">
        <p188:txBody>
          <a:bodyPr/>
          <a:lstStyle/>
          <a:p>
            <a:r>
              <a:rPr lang="ko-KR" altLang="en-US"/>
              <a:t>한번에 통틀어서 이벤트 DB로 만드는게 낮겠지? </a:t>
            </a:r>
          </a:p>
        </p188:txBody>
      </p188:reply>
      <p188:reply id="{BF3258B9-4A87-4921-921B-69C0DF952BA9}" authorId="{06D179AB-B60C-28E1-7762-FFF2B02493C2}" created="2025-02-10T03:20:27.651">
        <p188:txBody>
          <a:bodyPr/>
          <a:lstStyle/>
          <a:p>
            <a:r>
              <a:rPr lang="ko-KR" altLang="en-US"/>
              <a:t>일단 ㄱㄱ</a:t>
            </a:r>
          </a:p>
        </p188:txBody>
      </p188:reply>
      <p188:reply id="{A38842DE-6E5E-4E3A-A791-7CEBB9590968}" authorId="{93C3353B-F4E1-43C6-4810-F2CED6492B19}" created="2025-02-10T03:20:38.776">
        <p188:txBody>
          <a:bodyPr/>
          <a:lstStyle/>
          <a:p>
            <a:r>
              <a:rPr lang="ko-KR" altLang="en-US"/>
              <a:t>화긴</a:t>
            </a:r>
          </a:p>
        </p188:txBody>
      </p188:reply>
      <p188:reply id="{1F8D5366-39A6-46EF-B4B4-9CC038AFEEAC}" authorId="{06D179AB-B60C-28E1-7762-FFF2B02493C2}" created="2025-02-10T03:20:51.292">
        <p188:txBody>
          <a:bodyPr/>
          <a:lstStyle/>
          <a:p>
            <a:r>
              <a:rPr lang="ko-KR" altLang="en-US"/>
              <a:t>관리자가 이벤트 등록 할때는 이벤트 목록 DB로 하면될듯</a:t>
            </a:r>
          </a:p>
        </p188:txBody>
      </p188:reply>
    </p188:replyLst>
    <p188:txBody>
      <a:bodyPr/>
      <a:lstStyle/>
      <a:p>
        <a:r>
          <a:rPr lang="ko-KR" altLang="en-US"/>
          <a:t>수정중</a:t>
        </a:r>
      </a:p>
    </p188:txBody>
  </p188:cm>
</p188:cmLst>
</file>

<file path=ppt/comments/modernComment_115_68359B5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DDE847-EC52-48C4-892A-96D232A5C4BC}" authorId="{93C3353B-F4E1-43C6-4810-F2CED6492B19}" created="2025-02-10T06:58:22.987">
    <pc:sldMkLst xmlns:pc="http://schemas.microsoft.com/office/powerpoint/2013/main/command">
      <pc:docMk/>
      <pc:sldMk cId="1748343642" sldId="277"/>
    </pc:sldMkLst>
    <p188:replyLst>
      <p188:reply id="{88C606EF-A8DC-4974-B8C0-B10FE9A458BB}" authorId="{93C3353B-F4E1-43C6-4810-F2CED6492B19}" created="2025-02-10T06:58:36.894">
        <p188:txBody>
          <a:bodyPr/>
          <a:lstStyle/>
          <a:p>
            <a:r>
              <a:rPr lang="ko-KR" altLang="en-US"/>
              <a:t>처음엔 저 DB가 이니라 딴 DB로 해야되지 않나?</a:t>
            </a:r>
          </a:p>
        </p188:txBody>
      </p188:reply>
      <p188:reply id="{6EDD59CA-163B-4204-9D9C-922E6D830BB0}" authorId="{93C3353B-F4E1-43C6-4810-F2CED6492B19}" created="2025-02-10T07:01:37.166">
        <p188:txBody>
          <a:bodyPr/>
          <a:lstStyle/>
          <a:p>
            <a:r>
              <a:rPr lang="ko-KR" altLang="en-US"/>
              <a:t>화긴~</a:t>
            </a:r>
          </a:p>
        </p188:txBody>
      </p188:reply>
    </p188:replyLst>
    <p188:txBody>
      <a:bodyPr/>
      <a:lstStyle/>
      <a:p>
        <a:r>
          <a:rPr lang="ko-KR" altLang="en-US"/>
          <a:t>이거 강품 판매 상세 DB</a:t>
        </a:r>
      </a:p>
    </p188:txBody>
  </p188:cm>
</p188:cmLst>
</file>

<file path=ppt/comments/modernComment_116_AB4E8C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D4AAEE-595A-449A-ACCC-FF6D347AC14F}" authorId="{06D179AB-B60C-28E1-7762-FFF2B02493C2}" created="2025-02-10T06:59:04.463">
    <pc:sldMkLst xmlns:pc="http://schemas.microsoft.com/office/powerpoint/2013/main/command">
      <pc:docMk/>
      <pc:sldMk cId="2874051800" sldId="278"/>
    </pc:sldMkLst>
    <p188:txBody>
      <a:bodyPr/>
      <a:lstStyle/>
      <a:p>
        <a:r>
          <a:rPr lang="ko-KR" altLang="en-US"/>
          <a:t>음 그래그래</a:t>
        </a:r>
      </a:p>
    </p188:txBody>
  </p188:cm>
</p188:cmLst>
</file>

<file path=ppt/comments/modernComment_118_8480C8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102281-BBB1-4D66-A668-54EE1C7CF250}" authorId="{93C3353B-F4E1-43C6-4810-F2CED6492B19}" created="2025-02-10T07:30:25.933">
    <pc:sldMkLst xmlns:pc="http://schemas.microsoft.com/office/powerpoint/2013/main/command">
      <pc:docMk/>
      <pc:sldMk cId="2223032414" sldId="280"/>
    </pc:sldMkLst>
    <p188:replyLst>
      <p188:reply id="{4D2F6853-DFA5-4F8D-86C9-5CD7E91CBE6A}" authorId="{06D179AB-B60C-28E1-7762-FFF2B02493C2}" created="2025-02-10T07:37:25.435">
        <p188:txBody>
          <a:bodyPr/>
          <a:lstStyle/>
          <a:p>
            <a:r>
              <a:rPr lang="ko-KR" altLang="en-US"/>
              <a:t>재고추가 화면이 따로 있는거 아니였어?</a:t>
            </a:r>
          </a:p>
        </p188:txBody>
      </p188:reply>
      <p188:reply id="{7E000DA0-411A-4AE9-9182-F79FD411AD6E}" authorId="{06D179AB-B60C-28E1-7762-FFF2B02493C2}" created="2025-02-10T07:37:42.389">
        <p188:txBody>
          <a:bodyPr/>
          <a:lstStyle/>
          <a:p>
            <a:r>
              <a:rPr lang="ko-KR" altLang="en-US"/>
              <a:t>아 아니네</a:t>
            </a:r>
          </a:p>
        </p188:txBody>
      </p188:reply>
      <p188:reply id="{33D44098-0157-4ED2-93AC-FFA6C440FDC5}" authorId="{06D179AB-B60C-28E1-7762-FFF2B02493C2}" created="2025-02-10T07:37:54.139">
        <p188:txBody>
          <a:bodyPr/>
          <a:lstStyle/>
          <a:p>
            <a:r>
              <a:rPr lang="ko-KR" altLang="en-US"/>
              <a:t>수정 삭제 재고추가가 맞는듯? 저대로?</a:t>
            </a:r>
          </a:p>
        </p188:txBody>
      </p188:reply>
      <p188:reply id="{D543FA47-DB32-4CEB-823A-CA830ADBF656}" authorId="{93C3353B-F4E1-43C6-4810-F2CED6492B19}" created="2025-02-10T07:38:29.201">
        <p188:txBody>
          <a:bodyPr/>
          <a:lstStyle/>
          <a:p>
            <a:r>
              <a:rPr lang="ko-KR" altLang="en-US"/>
              <a:t>그른가?</a:t>
            </a:r>
          </a:p>
        </p188:txBody>
      </p188:reply>
      <p188:reply id="{A244CD49-082C-4CDC-84D1-9A01F7182F38}" authorId="{06D179AB-B60C-28E1-7762-FFF2B02493C2}" created="2025-02-10T07:38:50.954">
        <p188:txBody>
          <a:bodyPr/>
          <a:lstStyle/>
          <a:p>
            <a:r>
              <a:rPr lang="ko-KR" altLang="en-US"/>
              <a:t>수정을 누르면 책을 수정하는거고
재고를 누르면 걍 수량만 채워주는거 아니였어?</a:t>
            </a:r>
          </a:p>
        </p188:txBody>
      </p188:reply>
      <p188:reply id="{AFAFCB92-A6B0-404F-8CCC-5AAABB26F896}" authorId="{93C3353B-F4E1-43C6-4810-F2CED6492B19}" created="2025-02-10T07:39:18.124">
        <p188:txBody>
          <a:bodyPr/>
          <a:lstStyle/>
          <a:p>
            <a:r>
              <a:rPr lang="ko-KR" altLang="en-US"/>
              <a:t>오케이 각자분담으로 확인</a:t>
            </a:r>
          </a:p>
        </p188:txBody>
      </p188:reply>
      <p188:reply id="{2FF4E409-0611-4410-9E7A-5BB46332765D}" authorId="{93C3353B-F4E1-43C6-4810-F2CED6492B19}" created="2025-02-10T07:39:34.750">
        <p188:txBody>
          <a:bodyPr/>
          <a:lstStyle/>
          <a:p>
            <a:r>
              <a:rPr lang="ko-KR" altLang="en-US"/>
              <a:t>뭔가 만드는데 수정할때 같이 하게 하면 되는거 아닌가 해서 ㅋㅋ</a:t>
            </a:r>
          </a:p>
        </p188:txBody>
      </p188:reply>
      <p188:reply id="{201D5BE5-19FA-4B56-8B1D-42AF1DEAD910}" authorId="{06D179AB-B60C-28E1-7762-FFF2B02493C2}" created="2025-02-10T07:40:51.614">
        <p188:txBody>
          <a:bodyPr/>
          <a:lstStyle/>
          <a:p>
            <a:r>
              <a:rPr lang="ko-KR" altLang="en-US"/>
              <a:t>아 수정 누르면 일일이 들어가서 수정해야되잖아</a:t>
            </a:r>
          </a:p>
        </p188:txBody>
      </p188:reply>
      <p188:reply id="{78F9DAAD-F2DA-4C1E-B4D7-5FC32E78855A}" authorId="{06D179AB-B60C-28E1-7762-FFF2B02493C2}" created="2025-02-10T07:41:04.021">
        <p188:txBody>
          <a:bodyPr/>
          <a:lstStyle/>
          <a:p>
            <a:r>
              <a:rPr lang="ko-KR" altLang="en-US"/>
              <a:t>재고 추가 누르면 걍 재고만 추가되는거 아닌가</a:t>
            </a:r>
          </a:p>
        </p188:txBody>
      </p188:reply>
      <p188:reply id="{44534488-4CF8-41BB-9BF1-EA69E8A9B0A1}" authorId="{06D179AB-B60C-28E1-7762-FFF2B02493C2}" created="2025-02-10T08:15:55">
        <p188:txBody>
          <a:bodyPr/>
          <a:lstStyle/>
          <a:p>
            <a:r>
              <a:rPr lang="ko-KR" altLang="en-US"/>
              <a:t>맞음</a:t>
            </a:r>
          </a:p>
        </p188:txBody>
      </p188:reply>
    </p188:replyLst>
    <p188:txBody>
      <a:bodyPr/>
      <a:lstStyle/>
      <a:p>
        <a:r>
          <a:rPr lang="ko-KR" altLang="en-US"/>
          <a:t>근데 이거 수정에 재고추가가 포함되어있는거 아닌가?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3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8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1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4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61A34-2089-4123-8990-7A700FE9490C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74CCF-5CDE-4146-8D1F-C85CCF4A3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A51836AB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D248D60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565281C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2_B962708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68359B5A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AB4E8CD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8480C85E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CBAB51CC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297A256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180F9BD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A4A984D-3744-CDF5-0C9C-82DC11D81506}"/>
              </a:ext>
            </a:extLst>
          </p:cNvPr>
          <p:cNvCxnSpPr>
            <a:stCxn id="11" idx="3"/>
            <a:endCxn id="49" idx="1"/>
          </p:cNvCxnSpPr>
          <p:nvPr/>
        </p:nvCxnSpPr>
        <p:spPr>
          <a:xfrm>
            <a:off x="2831355" y="8063518"/>
            <a:ext cx="1273429" cy="16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B6DBBFF-F847-45FC-E9A4-814FF326D093}"/>
              </a:ext>
            </a:extLst>
          </p:cNvPr>
          <p:cNvCxnSpPr>
            <a:endCxn id="50" idx="1"/>
          </p:cNvCxnSpPr>
          <p:nvPr/>
        </p:nvCxnSpPr>
        <p:spPr>
          <a:xfrm>
            <a:off x="1656108" y="7458881"/>
            <a:ext cx="1411303" cy="25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B5D8A6C-1375-2F14-282A-4F9F4BC957E5}"/>
              </a:ext>
            </a:extLst>
          </p:cNvPr>
          <p:cNvCxnSpPr>
            <a:endCxn id="27" idx="1"/>
          </p:cNvCxnSpPr>
          <p:nvPr/>
        </p:nvCxnSpPr>
        <p:spPr>
          <a:xfrm>
            <a:off x="1664583" y="7203117"/>
            <a:ext cx="13892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185F397-39CC-2E97-229E-BD929C194656}"/>
              </a:ext>
            </a:extLst>
          </p:cNvPr>
          <p:cNvCxnSpPr>
            <a:endCxn id="46" idx="1"/>
          </p:cNvCxnSpPr>
          <p:nvPr/>
        </p:nvCxnSpPr>
        <p:spPr>
          <a:xfrm flipV="1">
            <a:off x="1664583" y="6918522"/>
            <a:ext cx="3391680" cy="145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0DE4F547-96A9-F1BD-D91C-6106E35F789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664583" y="6478403"/>
            <a:ext cx="1379861" cy="1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BECB148E-38F0-1D6D-B146-95DA84922B4D}"/>
              </a:ext>
            </a:extLst>
          </p:cNvPr>
          <p:cNvCxnSpPr>
            <a:cxnSpLocks/>
          </p:cNvCxnSpPr>
          <p:nvPr/>
        </p:nvCxnSpPr>
        <p:spPr>
          <a:xfrm>
            <a:off x="1656108" y="6117686"/>
            <a:ext cx="140876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9582C2C-AC42-C2C3-7D7C-E6D3CA8D881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657739" y="5611204"/>
            <a:ext cx="140876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D30798F-01E4-4A4C-FBDA-3783C03D8291}"/>
              </a:ext>
            </a:extLst>
          </p:cNvPr>
          <p:cNvCxnSpPr>
            <a:stCxn id="29" idx="3"/>
            <a:endCxn id="39" idx="1"/>
          </p:cNvCxnSpPr>
          <p:nvPr/>
        </p:nvCxnSpPr>
        <p:spPr>
          <a:xfrm flipV="1">
            <a:off x="2826188" y="5013915"/>
            <a:ext cx="3232755" cy="7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9677E-27B5-9ED8-A3F8-8AFD17323C1C}"/>
              </a:ext>
            </a:extLst>
          </p:cNvPr>
          <p:cNvSpPr/>
          <p:nvPr/>
        </p:nvSpPr>
        <p:spPr>
          <a:xfrm>
            <a:off x="1992460" y="124159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F2478A-E98D-A1C1-8188-ACC095523BA6}"/>
              </a:ext>
            </a:extLst>
          </p:cNvPr>
          <p:cNvSpPr/>
          <p:nvPr/>
        </p:nvSpPr>
        <p:spPr>
          <a:xfrm>
            <a:off x="1978772" y="244829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마이페이지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8A1081-4415-45AA-4650-CA8DC7A4C0C6}"/>
              </a:ext>
            </a:extLst>
          </p:cNvPr>
          <p:cNvSpPr/>
          <p:nvPr/>
        </p:nvSpPr>
        <p:spPr>
          <a:xfrm>
            <a:off x="3046111" y="1248051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ID/PW 찾기</a:t>
            </a:r>
            <a:endParaRPr lang="ko-KR" altLang="en-US" sz="868" dirty="0"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2FBD61-1569-64DF-24BF-20F990867C1F}"/>
              </a:ext>
            </a:extLst>
          </p:cNvPr>
          <p:cNvSpPr/>
          <p:nvPr/>
        </p:nvSpPr>
        <p:spPr>
          <a:xfrm>
            <a:off x="3046111" y="1521427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선호도 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E67303-5920-BA7E-D577-FC5CD2EFA373}"/>
              </a:ext>
            </a:extLst>
          </p:cNvPr>
          <p:cNvSpPr/>
          <p:nvPr/>
        </p:nvSpPr>
        <p:spPr>
          <a:xfrm>
            <a:off x="3066032" y="1783703"/>
            <a:ext cx="639093" cy="194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개인정보</a:t>
            </a:r>
            <a:endParaRPr lang="ko-KR" altLang="en-US" sz="1116"/>
          </a:p>
          <a:p>
            <a:pPr algn="ctr"/>
            <a:r>
              <a:rPr lang="ko-KR" altLang="en-US" sz="744">
                <a:ea typeface="맑은 고딕"/>
              </a:rPr>
              <a:t>수정</a:t>
            </a:r>
            <a:endParaRPr lang="ko-KR" altLang="en-US" sz="1116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5820CE-C1E3-27B0-7178-C6B5A37A0CB1}"/>
              </a:ext>
            </a:extLst>
          </p:cNvPr>
          <p:cNvSpPr/>
          <p:nvPr/>
        </p:nvSpPr>
        <p:spPr>
          <a:xfrm>
            <a:off x="3066031" y="2047354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리뷰 관리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FAF5FC-2F66-58D7-D545-97A1FA9516AC}"/>
              </a:ext>
            </a:extLst>
          </p:cNvPr>
          <p:cNvSpPr/>
          <p:nvPr/>
        </p:nvSpPr>
        <p:spPr>
          <a:xfrm>
            <a:off x="3064871" y="244764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주문 내역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2C1FC6-B15E-303C-01AD-A8A79232D532}"/>
              </a:ext>
            </a:extLst>
          </p:cNvPr>
          <p:cNvSpPr/>
          <p:nvPr/>
        </p:nvSpPr>
        <p:spPr>
          <a:xfrm>
            <a:off x="3949760" y="1789584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수정/탈퇴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61E638-1DAC-1BB9-A727-D32D543EC53F}"/>
              </a:ext>
            </a:extLst>
          </p:cNvPr>
          <p:cNvSpPr/>
          <p:nvPr/>
        </p:nvSpPr>
        <p:spPr>
          <a:xfrm>
            <a:off x="3949970" y="2047354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수정/삭제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4CDDA7-5876-0ACF-06EA-EDB583F399B8}"/>
              </a:ext>
            </a:extLst>
          </p:cNvPr>
          <p:cNvSpPr/>
          <p:nvPr/>
        </p:nvSpPr>
        <p:spPr>
          <a:xfrm>
            <a:off x="3066030" y="3189696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쿠폰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1D9859E-3813-F36D-7D92-73DCB0E4C937}"/>
              </a:ext>
            </a:extLst>
          </p:cNvPr>
          <p:cNvSpPr/>
          <p:nvPr/>
        </p:nvSpPr>
        <p:spPr>
          <a:xfrm>
            <a:off x="3948601" y="2448599"/>
            <a:ext cx="639093" cy="194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주문 내역/</a:t>
            </a:r>
          </a:p>
          <a:p>
            <a:pPr algn="ctr"/>
            <a:r>
              <a:rPr lang="ko-KR" altLang="en-US" sz="744" dirty="0">
                <a:ea typeface="맑은 고딕"/>
              </a:rPr>
              <a:t>배송 조회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E7A16F-36BC-CA7E-4A43-D22DAD30C8C2}"/>
              </a:ext>
            </a:extLst>
          </p:cNvPr>
          <p:cNvSpPr/>
          <p:nvPr/>
        </p:nvSpPr>
        <p:spPr>
          <a:xfrm>
            <a:off x="3948601" y="2708256"/>
            <a:ext cx="639093" cy="194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ea typeface="맑은 고딕"/>
              </a:rPr>
              <a:t>반품/교환/취소 신청</a:t>
            </a:r>
            <a:endParaRPr lang="ko-KR" altLang="en-US" sz="1116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4BE05D-2044-5B92-F71B-752C7F7C800C}"/>
              </a:ext>
            </a:extLst>
          </p:cNvPr>
          <p:cNvSpPr/>
          <p:nvPr/>
        </p:nvSpPr>
        <p:spPr>
          <a:xfrm>
            <a:off x="1978772" y="378788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장바구니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204BC31-AC22-1780-B199-F241B9C459A4}"/>
              </a:ext>
            </a:extLst>
          </p:cNvPr>
          <p:cNvSpPr/>
          <p:nvPr/>
        </p:nvSpPr>
        <p:spPr>
          <a:xfrm>
            <a:off x="3949760" y="3189696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쿠폰 조회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CDA34-DBFD-3609-0C20-F6508F4F7C29}"/>
              </a:ext>
            </a:extLst>
          </p:cNvPr>
          <p:cNvSpPr/>
          <p:nvPr/>
        </p:nvSpPr>
        <p:spPr>
          <a:xfrm>
            <a:off x="3046111" y="378788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추가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C3DEA8-A562-082E-5D14-413B211A08D6}"/>
              </a:ext>
            </a:extLst>
          </p:cNvPr>
          <p:cNvSpPr/>
          <p:nvPr/>
        </p:nvSpPr>
        <p:spPr>
          <a:xfrm>
            <a:off x="3044444" y="402821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삭제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B64A4-0970-99B6-5DF7-AF760410AAEB}"/>
              </a:ext>
            </a:extLst>
          </p:cNvPr>
          <p:cNvSpPr/>
          <p:nvPr/>
        </p:nvSpPr>
        <p:spPr>
          <a:xfrm>
            <a:off x="3044444" y="4290520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구매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38ABC05-21B1-B4BB-8F48-C2AD85901757}"/>
              </a:ext>
            </a:extLst>
          </p:cNvPr>
          <p:cNvSpPr/>
          <p:nvPr/>
        </p:nvSpPr>
        <p:spPr>
          <a:xfrm>
            <a:off x="1984536" y="151725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 가입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A00DE-716A-73D7-BA8C-17EE8263D1FD}"/>
              </a:ext>
            </a:extLst>
          </p:cNvPr>
          <p:cNvSpPr/>
          <p:nvPr/>
        </p:nvSpPr>
        <p:spPr>
          <a:xfrm>
            <a:off x="3066395" y="3463254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 등급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DD329F-9ADF-635B-4DE9-6C1C4443EECC}"/>
              </a:ext>
            </a:extLst>
          </p:cNvPr>
          <p:cNvSpPr/>
          <p:nvPr/>
        </p:nvSpPr>
        <p:spPr>
          <a:xfrm>
            <a:off x="3931660" y="4294168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구매 완료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603DD-C1C8-4DA2-8167-8682B0DDBEF6}"/>
              </a:ext>
            </a:extLst>
          </p:cNvPr>
          <p:cNvSpPr/>
          <p:nvPr/>
        </p:nvSpPr>
        <p:spPr>
          <a:xfrm>
            <a:off x="4831170" y="2545657"/>
            <a:ext cx="639093" cy="194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ea typeface="맑은 고딕"/>
              </a:rPr>
              <a:t>반품 환불</a:t>
            </a:r>
            <a:endParaRPr lang="ko-KR" altLang="en-US" sz="1116"/>
          </a:p>
          <a:p>
            <a:pPr algn="ctr"/>
            <a:r>
              <a:rPr lang="ko-KR" altLang="en-US" sz="620">
                <a:ea typeface="맑은 고딕"/>
              </a:rPr>
              <a:t> 내역</a:t>
            </a:r>
            <a:endParaRPr lang="ko-KR" altLang="en-US" sz="1116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74D70F-AEEB-DA29-B351-125175B9CBBB}"/>
              </a:ext>
            </a:extLst>
          </p:cNvPr>
          <p:cNvSpPr/>
          <p:nvPr/>
        </p:nvSpPr>
        <p:spPr>
          <a:xfrm>
            <a:off x="4831168" y="2858597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ea typeface="맑은 고딕"/>
              </a:rPr>
              <a:t>교환회수내용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2D881D-D539-D3D7-CDCE-C90FE18BF76A}"/>
              </a:ext>
            </a:extLst>
          </p:cNvPr>
          <p:cNvSpPr/>
          <p:nvPr/>
        </p:nvSpPr>
        <p:spPr>
          <a:xfrm>
            <a:off x="5839054" y="2858597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ea typeface="맑은 고딕"/>
              </a:rPr>
              <a:t>조회/변경/취소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8E7F09-35D4-961C-A62E-BFDA6AED962B}"/>
              </a:ext>
            </a:extLst>
          </p:cNvPr>
          <p:cNvSpPr/>
          <p:nvPr/>
        </p:nvSpPr>
        <p:spPr>
          <a:xfrm>
            <a:off x="5839054" y="2553637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ea typeface="맑은 고딕"/>
              </a:rPr>
              <a:t>조회/변경/취소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6FBD75-A03D-2AF1-1ACC-F4B2C22E05FF}"/>
              </a:ext>
            </a:extLst>
          </p:cNvPr>
          <p:cNvSpPr/>
          <p:nvPr/>
        </p:nvSpPr>
        <p:spPr>
          <a:xfrm>
            <a:off x="1978772" y="7368881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ea typeface="맑은 고딕"/>
              </a:rPr>
              <a:t>필터 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46FC2D-DF29-DB0C-0122-2E45AD6EAD9C}"/>
              </a:ext>
            </a:extLst>
          </p:cNvPr>
          <p:cNvSpPr/>
          <p:nvPr/>
        </p:nvSpPr>
        <p:spPr>
          <a:xfrm>
            <a:off x="2003355" y="7973518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ea typeface="맑은 고딕"/>
              </a:rPr>
              <a:t>상세 검색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978E38-C2F6-12AD-6F28-EFA1F35975B4}"/>
              </a:ext>
            </a:extLst>
          </p:cNvPr>
          <p:cNvSpPr/>
          <p:nvPr/>
        </p:nvSpPr>
        <p:spPr>
          <a:xfrm>
            <a:off x="1994831" y="6020051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베스트 셀러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BA9351-0ECF-AB4E-84B4-68AED0670A41}"/>
              </a:ext>
            </a:extLst>
          </p:cNvPr>
          <p:cNvSpPr/>
          <p:nvPr/>
        </p:nvSpPr>
        <p:spPr>
          <a:xfrm>
            <a:off x="1985771" y="6843101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이벤트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990229-0FA2-A886-2CEB-FEFDB614F6BC}"/>
              </a:ext>
            </a:extLst>
          </p:cNvPr>
          <p:cNvSpPr/>
          <p:nvPr/>
        </p:nvSpPr>
        <p:spPr>
          <a:xfrm>
            <a:off x="1985771" y="7124244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ea typeface="맑은 고딕"/>
              </a:rPr>
              <a:t>고객 센터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43F3DF-C1BF-D465-863F-852B71711B65}"/>
              </a:ext>
            </a:extLst>
          </p:cNvPr>
          <p:cNvSpPr/>
          <p:nvPr/>
        </p:nvSpPr>
        <p:spPr>
          <a:xfrm>
            <a:off x="3053878" y="7113117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문의 등록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E866A3-7F65-9CAC-DF73-AA726BCE059C}"/>
              </a:ext>
            </a:extLst>
          </p:cNvPr>
          <p:cNvSpPr/>
          <p:nvPr/>
        </p:nvSpPr>
        <p:spPr>
          <a:xfrm>
            <a:off x="1993606" y="552120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맞춤 도서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B46ACB-2B8E-C683-AF5D-804584B0CB02}"/>
              </a:ext>
            </a:extLst>
          </p:cNvPr>
          <p:cNvSpPr/>
          <p:nvPr/>
        </p:nvSpPr>
        <p:spPr>
          <a:xfrm>
            <a:off x="1998188" y="493105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분야 보기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92A1214-7166-D797-09E8-C1611DF1968B}"/>
              </a:ext>
            </a:extLst>
          </p:cNvPr>
          <p:cNvSpPr/>
          <p:nvPr/>
        </p:nvSpPr>
        <p:spPr>
          <a:xfrm>
            <a:off x="3044444" y="492391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국내 도서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97F25A-925C-2715-6ECD-C7C9ED5852A1}"/>
              </a:ext>
            </a:extLst>
          </p:cNvPr>
          <p:cNvSpPr/>
          <p:nvPr/>
        </p:nvSpPr>
        <p:spPr>
          <a:xfrm>
            <a:off x="3044444" y="5200653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외국 도서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CB3B08-5C3D-9980-7DD3-5249D9335DB2}"/>
              </a:ext>
            </a:extLst>
          </p:cNvPr>
          <p:cNvSpPr/>
          <p:nvPr/>
        </p:nvSpPr>
        <p:spPr>
          <a:xfrm>
            <a:off x="3926436" y="4923915"/>
            <a:ext cx="1060340" cy="1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국내 도서</a:t>
            </a:r>
            <a:br>
              <a:rPr lang="ko-KR" altLang="en-US" sz="744">
                <a:ea typeface="맑은 고딕"/>
              </a:rPr>
            </a:br>
            <a:r>
              <a:rPr lang="ko-KR" altLang="en-US" sz="744">
                <a:ea typeface="맑은 고딕"/>
              </a:rPr>
              <a:t>세부 도서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43734F-93D5-24FB-5DFD-EFF33F33D685}"/>
              </a:ext>
            </a:extLst>
          </p:cNvPr>
          <p:cNvSpPr/>
          <p:nvPr/>
        </p:nvSpPr>
        <p:spPr>
          <a:xfrm>
            <a:off x="3926435" y="5196752"/>
            <a:ext cx="1060340" cy="1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외국 도서</a:t>
            </a:r>
            <a:br>
              <a:rPr lang="ko-KR" altLang="en-US" sz="744">
                <a:ea typeface="맑은 고딕"/>
              </a:rPr>
            </a:br>
            <a:r>
              <a:rPr lang="ko-KR" altLang="en-US" sz="744">
                <a:ea typeface="맑은 고딕"/>
              </a:rPr>
              <a:t>세부 도서 목록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1740BA-F2E1-C76F-AD18-CB40F487CC07}"/>
              </a:ext>
            </a:extLst>
          </p:cNvPr>
          <p:cNvSpPr/>
          <p:nvPr/>
        </p:nvSpPr>
        <p:spPr>
          <a:xfrm>
            <a:off x="5117765" y="493105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도서 상세 정보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B25806-2966-29A0-02AB-6BC8C496E592}"/>
              </a:ext>
            </a:extLst>
          </p:cNvPr>
          <p:cNvSpPr/>
          <p:nvPr/>
        </p:nvSpPr>
        <p:spPr>
          <a:xfrm>
            <a:off x="6058943" y="492391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구매 / 장바구니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1D63A2-5C53-0A69-1AAB-528FEDDF9651}"/>
              </a:ext>
            </a:extLst>
          </p:cNvPr>
          <p:cNvSpPr/>
          <p:nvPr/>
        </p:nvSpPr>
        <p:spPr>
          <a:xfrm>
            <a:off x="1992460" y="6388403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장르별 도서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9759FC0-240A-A7D0-6961-58DC84678E38}"/>
              </a:ext>
            </a:extLst>
          </p:cNvPr>
          <p:cNvSpPr/>
          <p:nvPr/>
        </p:nvSpPr>
        <p:spPr>
          <a:xfrm>
            <a:off x="3066502" y="5516993"/>
            <a:ext cx="1060340" cy="1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맞춤 도서</a:t>
            </a:r>
            <a:br>
              <a:rPr lang="ko-KR" altLang="en-US" sz="744" dirty="0">
                <a:ea typeface="맑은 고딕"/>
              </a:rPr>
            </a:br>
            <a:r>
              <a:rPr lang="ko-KR" altLang="en-US" sz="744" dirty="0">
                <a:ea typeface="맑은 고딕"/>
              </a:rPr>
              <a:t>세부 도서 목록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0124A2-0B61-EFEE-235A-8FA429267B9A}"/>
              </a:ext>
            </a:extLst>
          </p:cNvPr>
          <p:cNvSpPr/>
          <p:nvPr/>
        </p:nvSpPr>
        <p:spPr>
          <a:xfrm>
            <a:off x="3066502" y="6013502"/>
            <a:ext cx="1060340" cy="1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베스트셀러</a:t>
            </a:r>
            <a:br>
              <a:rPr lang="ko-KR" altLang="en-US" sz="744">
                <a:ea typeface="맑은 고딕"/>
              </a:rPr>
            </a:br>
            <a:r>
              <a:rPr lang="ko-KR" altLang="en-US" sz="744">
                <a:ea typeface="맑은 고딕"/>
              </a:rPr>
              <a:t>세부 도서 목록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7098D99-8F04-6A9D-82F9-B6F8B3D97EF2}"/>
              </a:ext>
            </a:extLst>
          </p:cNvPr>
          <p:cNvSpPr/>
          <p:nvPr/>
        </p:nvSpPr>
        <p:spPr>
          <a:xfrm>
            <a:off x="3044444" y="6396053"/>
            <a:ext cx="1060340" cy="188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장르별 도서</a:t>
            </a:r>
            <a:br>
              <a:rPr lang="ko-KR" altLang="en-US" sz="744">
                <a:ea typeface="맑은 고딕"/>
              </a:rPr>
            </a:br>
            <a:r>
              <a:rPr lang="ko-KR" altLang="en-US" sz="744">
                <a:ea typeface="맑은 고딕"/>
              </a:rPr>
              <a:t>세부 도서 목록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F5705-BDD7-39EA-60E8-41120AE21707}"/>
              </a:ext>
            </a:extLst>
          </p:cNvPr>
          <p:cNvSpPr/>
          <p:nvPr/>
        </p:nvSpPr>
        <p:spPr>
          <a:xfrm>
            <a:off x="3049123" y="682852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이벤트 목록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E500ECA-8754-BA05-C1B6-2456D958550F}"/>
              </a:ext>
            </a:extLst>
          </p:cNvPr>
          <p:cNvSpPr/>
          <p:nvPr/>
        </p:nvSpPr>
        <p:spPr>
          <a:xfrm>
            <a:off x="4052693" y="682852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이벤트 상세 정보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B63CBC0-9F24-B49E-3D62-CFC480C48F5D}"/>
              </a:ext>
            </a:extLst>
          </p:cNvPr>
          <p:cNvSpPr/>
          <p:nvPr/>
        </p:nvSpPr>
        <p:spPr>
          <a:xfrm>
            <a:off x="5056263" y="6828522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>
                <a:ea typeface="맑은 고딕"/>
              </a:rPr>
              <a:t>쿠폰수령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0A5EC1-A07F-FF5E-8187-1CAF9F3F80AF}"/>
              </a:ext>
            </a:extLst>
          </p:cNvPr>
          <p:cNvSpPr/>
          <p:nvPr/>
        </p:nvSpPr>
        <p:spPr>
          <a:xfrm>
            <a:off x="3063454" y="7631043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>
                <a:ea typeface="맑은 고딕"/>
              </a:rPr>
              <a:t>필터 표시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38F2516-EEFF-FE98-588C-023C4B14DE04}"/>
              </a:ext>
            </a:extLst>
          </p:cNvPr>
          <p:cNvSpPr/>
          <p:nvPr/>
        </p:nvSpPr>
        <p:spPr>
          <a:xfrm>
            <a:off x="3063454" y="798982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상세 검색 화면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3EA29F-519D-39F5-2E7A-54C1250DB2DE}"/>
              </a:ext>
            </a:extLst>
          </p:cNvPr>
          <p:cNvSpPr/>
          <p:nvPr/>
        </p:nvSpPr>
        <p:spPr>
          <a:xfrm>
            <a:off x="4104784" y="7989829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검색 결과 목록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27F166-2925-73F4-F5B5-80BECD212DEB}"/>
              </a:ext>
            </a:extLst>
          </p:cNvPr>
          <p:cNvSpPr/>
          <p:nvPr/>
        </p:nvSpPr>
        <p:spPr>
          <a:xfrm>
            <a:off x="3067411" y="7371465"/>
            <a:ext cx="82800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문의 내역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D8DF52AD-85B7-6DC8-6CD8-A5BF0497F80E}"/>
              </a:ext>
            </a:extLst>
          </p:cNvPr>
          <p:cNvCxnSpPr>
            <a:cxnSpLocks/>
            <a:stCxn id="11" idx="1"/>
            <a:endCxn id="55" idx="4"/>
          </p:cNvCxnSpPr>
          <p:nvPr/>
        </p:nvCxnSpPr>
        <p:spPr>
          <a:xfrm rot="10800000">
            <a:off x="1336707" y="1331600"/>
            <a:ext cx="666649" cy="673191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순서도: 자기 디스크 54">
            <a:extLst>
              <a:ext uri="{FF2B5EF4-FFF2-40B4-BE49-F238E27FC236}">
                <a16:creationId xmlns:a16="http://schemas.microsoft.com/office/drawing/2014/main" id="{31FD986A-1C12-0393-3EB1-508F297F51DC}"/>
              </a:ext>
            </a:extLst>
          </p:cNvPr>
          <p:cNvSpPr/>
          <p:nvPr/>
        </p:nvSpPr>
        <p:spPr>
          <a:xfrm>
            <a:off x="849026" y="1196242"/>
            <a:ext cx="487680" cy="27071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메인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5C84D45-CF71-6711-376B-C07C41774BC3}"/>
              </a:ext>
            </a:extLst>
          </p:cNvPr>
          <p:cNvCxnSpPr>
            <a:cxnSpLocks/>
            <a:stCxn id="55" idx="4"/>
            <a:endCxn id="5" idx="1"/>
          </p:cNvCxnSpPr>
          <p:nvPr/>
        </p:nvCxnSpPr>
        <p:spPr>
          <a:xfrm flipV="1">
            <a:off x="1336706" y="1331599"/>
            <a:ext cx="65575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2074D431-810F-C08F-9489-991004B6B131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2820460" y="1331599"/>
            <a:ext cx="225651" cy="6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B0616BD-E74E-002F-7720-FBB455D837F4}"/>
              </a:ext>
            </a:extLst>
          </p:cNvPr>
          <p:cNvCxnSpPr>
            <a:stCxn id="36" idx="3"/>
            <a:endCxn id="17" idx="1"/>
          </p:cNvCxnSpPr>
          <p:nvPr/>
        </p:nvCxnSpPr>
        <p:spPr>
          <a:xfrm>
            <a:off x="2812536" y="1607255"/>
            <a:ext cx="233575" cy="41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C9E025D-78E7-8120-9F43-3A748B83F0C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806772" y="1880761"/>
            <a:ext cx="259260" cy="65753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AD4AED4-7218-D44B-7434-8D4ADCE0832B}"/>
              </a:ext>
            </a:extLst>
          </p:cNvPr>
          <p:cNvCxnSpPr>
            <a:stCxn id="16" idx="3"/>
            <a:endCxn id="21" idx="1"/>
          </p:cNvCxnSpPr>
          <p:nvPr/>
        </p:nvCxnSpPr>
        <p:spPr>
          <a:xfrm flipV="1">
            <a:off x="2806772" y="2537642"/>
            <a:ext cx="258099" cy="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C98C8C69-A18B-871A-74F3-C2ED27B0A7D2}"/>
              </a:ext>
            </a:extLst>
          </p:cNvPr>
          <p:cNvCxnSpPr>
            <a:stCxn id="34" idx="3"/>
            <a:endCxn id="10" idx="1"/>
          </p:cNvCxnSpPr>
          <p:nvPr/>
        </p:nvCxnSpPr>
        <p:spPr>
          <a:xfrm flipV="1">
            <a:off x="4587694" y="2642715"/>
            <a:ext cx="243476" cy="16259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EAFB0B5-F4A4-8DF1-4ADF-3C03FBC29C8F}"/>
              </a:ext>
            </a:extLst>
          </p:cNvPr>
          <p:cNvCxnSpPr>
            <a:stCxn id="34" idx="3"/>
            <a:endCxn id="12" idx="1"/>
          </p:cNvCxnSpPr>
          <p:nvPr/>
        </p:nvCxnSpPr>
        <p:spPr>
          <a:xfrm>
            <a:off x="4587694" y="2805314"/>
            <a:ext cx="243474" cy="14328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103FFEA-580C-AA85-06B0-10A596B8D87A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3705125" y="1879584"/>
            <a:ext cx="244635" cy="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F2986F-5225-A068-AF5E-004985511C5E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3894031" y="2137354"/>
            <a:ext cx="559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F0158C6-361D-7BDE-3709-852BED3E76F6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5470263" y="2642715"/>
            <a:ext cx="368791" cy="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A3F0CE8-3EEF-FDDF-5BBB-FF47327C5E0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59168" y="2948597"/>
            <a:ext cx="1798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28A87679-2880-D2A3-7754-1F148CB72F09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 flipV="1">
            <a:off x="2806772" y="2137354"/>
            <a:ext cx="259259" cy="40094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61065665-DFA5-EFA6-0C17-A320776D83AA}"/>
              </a:ext>
            </a:extLst>
          </p:cNvPr>
          <p:cNvCxnSpPr>
            <a:stCxn id="55" idx="4"/>
            <a:endCxn id="36" idx="1"/>
          </p:cNvCxnSpPr>
          <p:nvPr/>
        </p:nvCxnSpPr>
        <p:spPr>
          <a:xfrm>
            <a:off x="1336706" y="1331600"/>
            <a:ext cx="647830" cy="275655"/>
          </a:xfrm>
          <a:prstGeom prst="bentConnector3">
            <a:avLst>
              <a:gd name="adj1" fmla="val 5282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809A56DC-CDA3-9F91-A913-3BC39D3E25A1}"/>
              </a:ext>
            </a:extLst>
          </p:cNvPr>
          <p:cNvCxnSpPr>
            <a:stCxn id="55" idx="4"/>
            <a:endCxn id="51" idx="1"/>
          </p:cNvCxnSpPr>
          <p:nvPr/>
        </p:nvCxnSpPr>
        <p:spPr>
          <a:xfrm>
            <a:off x="1336706" y="1331600"/>
            <a:ext cx="642066" cy="2546289"/>
          </a:xfrm>
          <a:prstGeom prst="bentConnector3">
            <a:avLst>
              <a:gd name="adj1" fmla="val 5189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63F841A9-D329-C8C4-8830-46D73DACDDED}"/>
              </a:ext>
            </a:extLst>
          </p:cNvPr>
          <p:cNvCxnSpPr>
            <a:stCxn id="51" idx="3"/>
            <a:endCxn id="26" idx="1"/>
          </p:cNvCxnSpPr>
          <p:nvPr/>
        </p:nvCxnSpPr>
        <p:spPr>
          <a:xfrm flipV="1">
            <a:off x="2806772" y="3279696"/>
            <a:ext cx="259258" cy="598193"/>
          </a:xfrm>
          <a:prstGeom prst="bentConnector3">
            <a:avLst>
              <a:gd name="adj1" fmla="val 452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875CFCE4-0129-6780-5436-B7062511CC76}"/>
              </a:ext>
            </a:extLst>
          </p:cNvPr>
          <p:cNvCxnSpPr>
            <a:stCxn id="51" idx="3"/>
            <a:endCxn id="7" idx="1"/>
          </p:cNvCxnSpPr>
          <p:nvPr/>
        </p:nvCxnSpPr>
        <p:spPr>
          <a:xfrm>
            <a:off x="2806772" y="3877889"/>
            <a:ext cx="237672" cy="50263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0221724B-8239-A67B-0ADE-301F2FBED7F2}"/>
              </a:ext>
            </a:extLst>
          </p:cNvPr>
          <p:cNvCxnSpPr>
            <a:stCxn id="51" idx="3"/>
            <a:endCxn id="6" idx="1"/>
          </p:cNvCxnSpPr>
          <p:nvPr/>
        </p:nvCxnSpPr>
        <p:spPr>
          <a:xfrm flipV="1">
            <a:off x="2806772" y="3553254"/>
            <a:ext cx="259623" cy="324635"/>
          </a:xfrm>
          <a:prstGeom prst="bentConnector3">
            <a:avLst>
              <a:gd name="adj1" fmla="val 4530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435B53C6-5967-4727-B132-A4949256A4B4}"/>
              </a:ext>
            </a:extLst>
          </p:cNvPr>
          <p:cNvCxnSpPr>
            <a:stCxn id="51" idx="3"/>
            <a:endCxn id="3" idx="1"/>
          </p:cNvCxnSpPr>
          <p:nvPr/>
        </p:nvCxnSpPr>
        <p:spPr>
          <a:xfrm>
            <a:off x="2806772" y="3877889"/>
            <a:ext cx="237672" cy="24033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67828C1-48F0-083B-0BF7-3F1F9F746013}"/>
              </a:ext>
            </a:extLst>
          </p:cNvPr>
          <p:cNvCxnSpPr>
            <a:stCxn id="51" idx="3"/>
            <a:endCxn id="2" idx="1"/>
          </p:cNvCxnSpPr>
          <p:nvPr/>
        </p:nvCxnSpPr>
        <p:spPr>
          <a:xfrm>
            <a:off x="2806772" y="3877889"/>
            <a:ext cx="239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F8229A3-852A-20E6-C87F-BE08ECC25263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872444" y="4380520"/>
            <a:ext cx="59216" cy="36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AE30481-77C5-2060-87D3-CD445D7FCE34}"/>
              </a:ext>
            </a:extLst>
          </p:cNvPr>
          <p:cNvCxnSpPr>
            <a:stCxn id="26" idx="3"/>
            <a:endCxn id="35" idx="1"/>
          </p:cNvCxnSpPr>
          <p:nvPr/>
        </p:nvCxnSpPr>
        <p:spPr>
          <a:xfrm>
            <a:off x="3894030" y="3279696"/>
            <a:ext cx="557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962D6F0F-6835-1128-E8A7-4616172E4BE4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1664583" y="5013915"/>
            <a:ext cx="333605" cy="7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43481742-B9A9-F6DF-B6C8-0AD228EFE61B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826188" y="5021052"/>
            <a:ext cx="218256" cy="26960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B005976-318E-9B67-B1E2-3E045B48F310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3872444" y="5290653"/>
            <a:ext cx="53991" cy="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3D37CFE-90F2-2CDE-061C-90290ACCB7FF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2806772" y="7458881"/>
            <a:ext cx="256682" cy="26216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F85BEFDC-C5AC-BE7A-CF8E-88AFFA8E6547}"/>
              </a:ext>
            </a:extLst>
          </p:cNvPr>
          <p:cNvCxnSpPr>
            <a:endCxn id="16" idx="1"/>
          </p:cNvCxnSpPr>
          <p:nvPr/>
        </p:nvCxnSpPr>
        <p:spPr>
          <a:xfrm>
            <a:off x="1664583" y="2537642"/>
            <a:ext cx="314189" cy="6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8274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B791356E-5D32-6765-CD2F-86F61324668B}"/>
              </a:ext>
            </a:extLst>
          </p:cNvPr>
          <p:cNvSpPr/>
          <p:nvPr/>
        </p:nvSpPr>
        <p:spPr>
          <a:xfrm>
            <a:off x="1923807" y="2895600"/>
            <a:ext cx="2476743" cy="1270230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197E1-78ED-94B5-6D9D-C36BFBE25792}"/>
              </a:ext>
            </a:extLst>
          </p:cNvPr>
          <p:cNvSpPr txBox="1"/>
          <p:nvPr/>
        </p:nvSpPr>
        <p:spPr>
          <a:xfrm>
            <a:off x="-1125" y="32186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통계내역</a:t>
            </a:r>
            <a:endParaRPr lang="en-US" altLang="ko-KR" sz="1116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3D87C-7FD9-EE5C-F710-88AC1A3C444A}"/>
              </a:ext>
            </a:extLst>
          </p:cNvPr>
          <p:cNvSpPr/>
          <p:nvPr/>
        </p:nvSpPr>
        <p:spPr>
          <a:xfrm>
            <a:off x="2830920" y="3358323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인기순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E179BE-EAFB-1751-FB0E-783CE59CC08F}"/>
              </a:ext>
            </a:extLst>
          </p:cNvPr>
          <p:cNvSpPr/>
          <p:nvPr/>
        </p:nvSpPr>
        <p:spPr>
          <a:xfrm>
            <a:off x="2830920" y="3766904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err="1">
                <a:ea typeface="맑은 고딕"/>
              </a:rPr>
              <a:t>매출순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C455C-61B4-4DD2-27CF-9B8E209E4F06}"/>
              </a:ext>
            </a:extLst>
          </p:cNvPr>
          <p:cNvSpPr/>
          <p:nvPr/>
        </p:nvSpPr>
        <p:spPr>
          <a:xfrm>
            <a:off x="2004918" y="3574588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판매 통계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2B820F-F555-1514-C0C9-E3DA80A808EA}"/>
              </a:ext>
            </a:extLst>
          </p:cNvPr>
          <p:cNvSpPr/>
          <p:nvPr/>
        </p:nvSpPr>
        <p:spPr>
          <a:xfrm>
            <a:off x="1161652" y="3884768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통계 내역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E8A56C-C7BD-D80D-9838-72B15FFD6519}"/>
              </a:ext>
            </a:extLst>
          </p:cNvPr>
          <p:cNvSpPr/>
          <p:nvPr/>
        </p:nvSpPr>
        <p:spPr>
          <a:xfrm>
            <a:off x="314322" y="3884768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관리자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E85329-925B-EC01-F65B-A53928FB9BD1}"/>
              </a:ext>
            </a:extLst>
          </p:cNvPr>
          <p:cNvSpPr/>
          <p:nvPr/>
        </p:nvSpPr>
        <p:spPr>
          <a:xfrm>
            <a:off x="2004919" y="4197580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 통계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CEBA47-0529-7E20-7FCC-EF242D0C2D0E}"/>
              </a:ext>
            </a:extLst>
          </p:cNvPr>
          <p:cNvSpPr/>
          <p:nvPr/>
        </p:nvSpPr>
        <p:spPr>
          <a:xfrm>
            <a:off x="2830920" y="4197580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620">
                <a:latin typeface="Malgun Gothic"/>
                <a:ea typeface="Malgun Gothic"/>
              </a:rPr>
              <a:t>사용자 정보 및 주문 통계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C9E9A6-BE0E-ADAB-4191-08E7E4D764C2}"/>
              </a:ext>
            </a:extLst>
          </p:cNvPr>
          <p:cNvSpPr/>
          <p:nvPr/>
        </p:nvSpPr>
        <p:spPr>
          <a:xfrm>
            <a:off x="3656920" y="3358323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판매량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7E6035-69F5-EECC-64E5-C89BA3B01941}"/>
              </a:ext>
            </a:extLst>
          </p:cNvPr>
          <p:cNvSpPr/>
          <p:nvPr/>
        </p:nvSpPr>
        <p:spPr>
          <a:xfrm>
            <a:off x="3656920" y="3765472"/>
            <a:ext cx="623325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판매액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F35309-C6CD-2675-F9CB-0F65CDF8CB27}"/>
              </a:ext>
            </a:extLst>
          </p:cNvPr>
          <p:cNvSpPr/>
          <p:nvPr/>
        </p:nvSpPr>
        <p:spPr>
          <a:xfrm>
            <a:off x="2850515" y="2977953"/>
            <a:ext cx="623325" cy="235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판매 통계</a:t>
            </a:r>
          </a:p>
          <a:p>
            <a:pPr algn="ctr"/>
            <a:r>
              <a:rPr lang="ko-KR" altLang="en-US" sz="744" dirty="0">
                <a:ea typeface="맑은 고딕"/>
              </a:rPr>
              <a:t>DB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571399-74A8-12D6-2BE9-217964A8DEA8}"/>
              </a:ext>
            </a:extLst>
          </p:cNvPr>
          <p:cNvSpPr/>
          <p:nvPr/>
        </p:nvSpPr>
        <p:spPr>
          <a:xfrm>
            <a:off x="3656921" y="4197580"/>
            <a:ext cx="623325" cy="2357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 통계</a:t>
            </a:r>
          </a:p>
          <a:p>
            <a:pPr algn="ctr"/>
            <a:r>
              <a:rPr lang="ko-KR" altLang="en-US" sz="744">
                <a:ea typeface="맑은 고딕"/>
              </a:rPr>
              <a:t>DB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F6AC20-8BF6-F250-2624-21CEEC122FEA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>
            <a:off x="937647" y="4002632"/>
            <a:ext cx="224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FA79172-7C07-8C3C-A516-560E4E21EBE5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1784977" y="3692452"/>
            <a:ext cx="219941" cy="31018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2B2C009-542C-778E-D690-F49E749D252D}"/>
              </a:ext>
            </a:extLst>
          </p:cNvPr>
          <p:cNvCxnSpPr>
            <a:cxnSpLocks/>
          </p:cNvCxnSpPr>
          <p:nvPr/>
        </p:nvCxnSpPr>
        <p:spPr>
          <a:xfrm>
            <a:off x="1784977" y="4002632"/>
            <a:ext cx="219942" cy="31281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1699124-F5D8-DF52-385B-2FC423925C72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2628243" y="3476187"/>
            <a:ext cx="202677" cy="21626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9B43C7F-6D5F-C59A-0547-393F597E932F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2628243" y="3692452"/>
            <a:ext cx="202677" cy="19231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F3F0703-7097-A59C-E9EB-99EAC293367F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3454245" y="3476187"/>
            <a:ext cx="2026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22C73AA-157A-9AB2-EE6C-B16113951E05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3454245" y="3883336"/>
            <a:ext cx="202675" cy="14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같음 기호 43">
            <a:extLst>
              <a:ext uri="{FF2B5EF4-FFF2-40B4-BE49-F238E27FC236}">
                <a16:creationId xmlns:a16="http://schemas.microsoft.com/office/drawing/2014/main" id="{3406031C-E884-A676-4974-C9583FF7E9B0}"/>
              </a:ext>
            </a:extLst>
          </p:cNvPr>
          <p:cNvSpPr/>
          <p:nvPr/>
        </p:nvSpPr>
        <p:spPr>
          <a:xfrm rot="5400000">
            <a:off x="3097016" y="3156462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같음 기호 44">
            <a:extLst>
              <a:ext uri="{FF2B5EF4-FFF2-40B4-BE49-F238E27FC236}">
                <a16:creationId xmlns:a16="http://schemas.microsoft.com/office/drawing/2014/main" id="{E0A458B0-D9EC-7BE9-43D7-520F3E5C8068}"/>
              </a:ext>
            </a:extLst>
          </p:cNvPr>
          <p:cNvSpPr/>
          <p:nvPr/>
        </p:nvSpPr>
        <p:spPr>
          <a:xfrm rot="10800000">
            <a:off x="3490422" y="4211166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DD2F33F-57A5-F2B3-B5C3-AF083962205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628244" y="4315444"/>
            <a:ext cx="2026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A0AE6F4-B988-1578-86EF-CE4AA8A565E7}"/>
              </a:ext>
            </a:extLst>
          </p:cNvPr>
          <p:cNvCxnSpPr>
            <a:stCxn id="25" idx="2"/>
            <a:endCxn id="20" idx="2"/>
          </p:cNvCxnSpPr>
          <p:nvPr/>
        </p:nvCxnSpPr>
        <p:spPr>
          <a:xfrm rot="5400000">
            <a:off x="3142583" y="3607307"/>
            <a:ext cx="12700" cy="1652002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887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순서도: 자기 디스크 59">
            <a:extLst>
              <a:ext uri="{FF2B5EF4-FFF2-40B4-BE49-F238E27FC236}">
                <a16:creationId xmlns:a16="http://schemas.microsoft.com/office/drawing/2014/main" id="{943FDD06-8877-4831-1B42-4A0DBB483FB4}"/>
              </a:ext>
            </a:extLst>
          </p:cNvPr>
          <p:cNvSpPr/>
          <p:nvPr/>
        </p:nvSpPr>
        <p:spPr>
          <a:xfrm>
            <a:off x="2132458" y="4544425"/>
            <a:ext cx="3061678" cy="1368821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CCB3052-59FF-2F03-0137-F1C5B6222465}"/>
              </a:ext>
            </a:extLst>
          </p:cNvPr>
          <p:cNvCxnSpPr>
            <a:stCxn id="9" idx="3"/>
            <a:endCxn id="67" idx="1"/>
          </p:cNvCxnSpPr>
          <p:nvPr/>
        </p:nvCxnSpPr>
        <p:spPr>
          <a:xfrm flipV="1">
            <a:off x="1074303" y="5214067"/>
            <a:ext cx="3206811" cy="14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FB6769-9B98-4F18-96E9-F105CFE0EAA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1078905" y="4007004"/>
            <a:ext cx="237465" cy="5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FDD4ED-AFB5-4026-5F68-361A3392F837}"/>
              </a:ext>
            </a:extLst>
          </p:cNvPr>
          <p:cNvSpPr txBox="1"/>
          <p:nvPr/>
        </p:nvSpPr>
        <p:spPr>
          <a:xfrm>
            <a:off x="-1125" y="32186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고객 센터 및 고객 문의</a:t>
            </a:r>
            <a:endParaRPr lang="en-US" altLang="ko-KR" sz="1116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B0D1C-65B0-C377-8AF2-67179AF766CA}"/>
              </a:ext>
            </a:extLst>
          </p:cNvPr>
          <p:cNvSpPr/>
          <p:nvPr/>
        </p:nvSpPr>
        <p:spPr>
          <a:xfrm>
            <a:off x="360982" y="5110972"/>
            <a:ext cx="713321" cy="2357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관리자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5BB38-34B1-444A-12C8-EA74A0CCFB96}"/>
              </a:ext>
            </a:extLst>
          </p:cNvPr>
          <p:cNvSpPr/>
          <p:nvPr/>
        </p:nvSpPr>
        <p:spPr>
          <a:xfrm>
            <a:off x="360982" y="388607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</a:t>
            </a:r>
          </a:p>
        </p:txBody>
      </p:sp>
      <p:sp>
        <p:nvSpPr>
          <p:cNvPr id="22" name="직사각형 152">
            <a:extLst>
              <a:ext uri="{FF2B5EF4-FFF2-40B4-BE49-F238E27FC236}">
                <a16:creationId xmlns:a16="http://schemas.microsoft.com/office/drawing/2014/main" id="{350AB5AF-D126-73AC-07B5-43640F7EB4FF}"/>
              </a:ext>
            </a:extLst>
          </p:cNvPr>
          <p:cNvSpPr/>
          <p:nvPr/>
        </p:nvSpPr>
        <p:spPr>
          <a:xfrm>
            <a:off x="2958324" y="3885703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문의 내역</a:t>
            </a:r>
          </a:p>
        </p:txBody>
      </p: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EE562471-B9A2-EDE6-A4A8-3C98EEA50E3D}"/>
              </a:ext>
            </a:extLst>
          </p:cNvPr>
          <p:cNvSpPr/>
          <p:nvPr/>
        </p:nvSpPr>
        <p:spPr>
          <a:xfrm>
            <a:off x="2068581" y="3474940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문의 등록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225C11-7EC5-C553-04B0-D174E32925B9}"/>
              </a:ext>
            </a:extLst>
          </p:cNvPr>
          <p:cNvSpPr/>
          <p:nvPr/>
        </p:nvSpPr>
        <p:spPr>
          <a:xfrm>
            <a:off x="2271758" y="3878548"/>
            <a:ext cx="452105" cy="2418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문의 DB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9565B9-FC2A-225F-E1E9-70EEB0D27348}"/>
              </a:ext>
            </a:extLst>
          </p:cNvPr>
          <p:cNvSpPr/>
          <p:nvPr/>
        </p:nvSpPr>
        <p:spPr>
          <a:xfrm>
            <a:off x="1316370" y="389196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고객 센터</a:t>
            </a:r>
          </a:p>
        </p:txBody>
      </p:sp>
      <p:sp>
        <p:nvSpPr>
          <p:cNvPr id="7" name="직사각형 152">
            <a:extLst>
              <a:ext uri="{FF2B5EF4-FFF2-40B4-BE49-F238E27FC236}">
                <a16:creationId xmlns:a16="http://schemas.microsoft.com/office/drawing/2014/main" id="{368B2ABA-6513-7B43-BE77-EF9DD04918F6}"/>
              </a:ext>
            </a:extLst>
          </p:cNvPr>
          <p:cNvSpPr/>
          <p:nvPr/>
        </p:nvSpPr>
        <p:spPr>
          <a:xfrm>
            <a:off x="3238176" y="5088885"/>
            <a:ext cx="858458" cy="25036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문의 상세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5896B0-BBC1-AFB4-FD77-67FFB57A3013}"/>
              </a:ext>
            </a:extLst>
          </p:cNvPr>
          <p:cNvSpPr/>
          <p:nvPr/>
        </p:nvSpPr>
        <p:spPr>
          <a:xfrm>
            <a:off x="1316370" y="5097504"/>
            <a:ext cx="717923" cy="24186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고객 문의</a:t>
            </a:r>
          </a:p>
        </p:txBody>
      </p:sp>
      <p:sp>
        <p:nvSpPr>
          <p:cNvPr id="12" name="직사각형 152">
            <a:extLst>
              <a:ext uri="{FF2B5EF4-FFF2-40B4-BE49-F238E27FC236}">
                <a16:creationId xmlns:a16="http://schemas.microsoft.com/office/drawing/2014/main" id="{17D29C7F-F2EC-E0B2-DBD1-F91C357A0CAD}"/>
              </a:ext>
            </a:extLst>
          </p:cNvPr>
          <p:cNvSpPr/>
          <p:nvPr/>
        </p:nvSpPr>
        <p:spPr>
          <a:xfrm>
            <a:off x="2195238" y="5088885"/>
            <a:ext cx="858458" cy="25036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고객 문의 목록</a:t>
            </a:r>
            <a:endParaRPr lang="ko-KR" altLang="en-US" sz="744"/>
          </a:p>
        </p:txBody>
      </p:sp>
      <p:sp>
        <p:nvSpPr>
          <p:cNvPr id="55" name="직사각형 152">
            <a:extLst>
              <a:ext uri="{FF2B5EF4-FFF2-40B4-BE49-F238E27FC236}">
                <a16:creationId xmlns:a16="http://schemas.microsoft.com/office/drawing/2014/main" id="{11543793-18E7-8B67-3921-D17529539542}"/>
              </a:ext>
            </a:extLst>
          </p:cNvPr>
          <p:cNvSpPr/>
          <p:nvPr/>
        </p:nvSpPr>
        <p:spPr>
          <a:xfrm>
            <a:off x="3968394" y="3885702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문의 상세 확인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3C42AF-503F-1973-A001-9205FF0A23CE}"/>
              </a:ext>
            </a:extLst>
          </p:cNvPr>
          <p:cNvSpPr/>
          <p:nvPr/>
        </p:nvSpPr>
        <p:spPr>
          <a:xfrm>
            <a:off x="3397930" y="4657873"/>
            <a:ext cx="452105" cy="2418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문의 DB</a:t>
            </a:r>
          </a:p>
        </p:txBody>
      </p:sp>
      <p:sp>
        <p:nvSpPr>
          <p:cNvPr id="67" name="직사각형 152">
            <a:extLst>
              <a:ext uri="{FF2B5EF4-FFF2-40B4-BE49-F238E27FC236}">
                <a16:creationId xmlns:a16="http://schemas.microsoft.com/office/drawing/2014/main" id="{0484A5BF-B5B8-A2FC-017C-7E22722932CB}"/>
              </a:ext>
            </a:extLst>
          </p:cNvPr>
          <p:cNvSpPr/>
          <p:nvPr/>
        </p:nvSpPr>
        <p:spPr>
          <a:xfrm>
            <a:off x="4281114" y="5088885"/>
            <a:ext cx="858458" cy="25036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문의 답변</a:t>
            </a:r>
          </a:p>
        </p:txBody>
      </p:sp>
      <p:sp>
        <p:nvSpPr>
          <p:cNvPr id="6" name="직사각형 152">
            <a:extLst>
              <a:ext uri="{FF2B5EF4-FFF2-40B4-BE49-F238E27FC236}">
                <a16:creationId xmlns:a16="http://schemas.microsoft.com/office/drawing/2014/main" id="{5DCCF417-F152-BEFA-1092-B64B3C7790E0}"/>
              </a:ext>
            </a:extLst>
          </p:cNvPr>
          <p:cNvSpPr/>
          <p:nvPr/>
        </p:nvSpPr>
        <p:spPr>
          <a:xfrm>
            <a:off x="2195238" y="5514416"/>
            <a:ext cx="858458" cy="25036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고객 문의 검색</a:t>
            </a:r>
            <a:endParaRPr lang="ko-KR" altLang="en-US" sz="744"/>
          </a:p>
        </p:txBody>
      </p:sp>
      <p:sp>
        <p:nvSpPr>
          <p:cNvPr id="19" name="같음 기호 18">
            <a:extLst>
              <a:ext uri="{FF2B5EF4-FFF2-40B4-BE49-F238E27FC236}">
                <a16:creationId xmlns:a16="http://schemas.microsoft.com/office/drawing/2014/main" id="{CCDC74ED-5E13-2827-6DB4-09C1C3B561B2}"/>
              </a:ext>
            </a:extLst>
          </p:cNvPr>
          <p:cNvSpPr/>
          <p:nvPr/>
        </p:nvSpPr>
        <p:spPr>
          <a:xfrm rot="10800000">
            <a:off x="2093145" y="3878548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같음 기호 40">
            <a:extLst>
              <a:ext uri="{FF2B5EF4-FFF2-40B4-BE49-F238E27FC236}">
                <a16:creationId xmlns:a16="http://schemas.microsoft.com/office/drawing/2014/main" id="{42D00509-E96F-3261-9CDC-6D5158A26BAB}"/>
              </a:ext>
            </a:extLst>
          </p:cNvPr>
          <p:cNvSpPr/>
          <p:nvPr/>
        </p:nvSpPr>
        <p:spPr>
          <a:xfrm rot="10800000">
            <a:off x="2780571" y="3878548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0C712E3-5CA8-408C-B021-516D7DC59515}"/>
              </a:ext>
            </a:extLst>
          </p:cNvPr>
          <p:cNvCxnSpPr>
            <a:stCxn id="26" idx="0"/>
            <a:endCxn id="23" idx="1"/>
          </p:cNvCxnSpPr>
          <p:nvPr/>
        </p:nvCxnSpPr>
        <p:spPr>
          <a:xfrm rot="5400000" flipH="1" flipV="1">
            <a:off x="1726037" y="3549418"/>
            <a:ext cx="291839" cy="39324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DBF5E70-2418-1BAF-1668-CC6F9CD355E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497810" y="3725303"/>
            <a:ext cx="1" cy="1532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8114D13-B6F7-6553-8F6D-D85FCC9FD9BF}"/>
              </a:ext>
            </a:extLst>
          </p:cNvPr>
          <p:cNvCxnSpPr>
            <a:stCxn id="22" idx="3"/>
            <a:endCxn id="55" idx="1"/>
          </p:cNvCxnSpPr>
          <p:nvPr/>
        </p:nvCxnSpPr>
        <p:spPr>
          <a:xfrm flipV="1">
            <a:off x="3816782" y="4010884"/>
            <a:ext cx="151612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39FD186-43A7-5154-F9BF-127B2647C11B}"/>
              </a:ext>
            </a:extLst>
          </p:cNvPr>
          <p:cNvCxnSpPr>
            <a:stCxn id="25" idx="2"/>
            <a:endCxn id="55" idx="2"/>
          </p:cNvCxnSpPr>
          <p:nvPr/>
        </p:nvCxnSpPr>
        <p:spPr>
          <a:xfrm rot="16200000" flipH="1">
            <a:off x="3439891" y="3178333"/>
            <a:ext cx="15652" cy="1899812"/>
          </a:xfrm>
          <a:prstGeom prst="bentConnector3">
            <a:avLst>
              <a:gd name="adj1" fmla="val 156051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같음 기호 60">
            <a:extLst>
              <a:ext uri="{FF2B5EF4-FFF2-40B4-BE49-F238E27FC236}">
                <a16:creationId xmlns:a16="http://schemas.microsoft.com/office/drawing/2014/main" id="{E664186B-7C92-9398-71B4-A444567F7694}"/>
              </a:ext>
            </a:extLst>
          </p:cNvPr>
          <p:cNvSpPr/>
          <p:nvPr/>
        </p:nvSpPr>
        <p:spPr>
          <a:xfrm rot="5400000">
            <a:off x="3558821" y="4864772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1AEE90C-F0A8-FE90-E75B-56D2AFD8201C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2624467" y="5339248"/>
            <a:ext cx="0" cy="175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477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6E3615C0-92D4-B379-2590-40145B7549E7}"/>
              </a:ext>
            </a:extLst>
          </p:cNvPr>
          <p:cNvCxnSpPr>
            <a:cxnSpLocks/>
            <a:stCxn id="41" idx="3"/>
            <a:endCxn id="157" idx="0"/>
          </p:cNvCxnSpPr>
          <p:nvPr/>
        </p:nvCxnSpPr>
        <p:spPr>
          <a:xfrm>
            <a:off x="3986807" y="4584666"/>
            <a:ext cx="413217" cy="641433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7CB822-1506-E1DF-0653-EA680BF8C65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611369" y="3676362"/>
            <a:ext cx="66" cy="462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9951A6-6D27-5568-648D-AD8A32E6CD60}"/>
              </a:ext>
            </a:extLst>
          </p:cNvPr>
          <p:cNvSpPr/>
          <p:nvPr/>
        </p:nvSpPr>
        <p:spPr>
          <a:xfrm>
            <a:off x="3273883" y="3490745"/>
            <a:ext cx="674971" cy="185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이벤트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4A5F3E-12C0-63EB-27E6-C03BBAAA3675}"/>
              </a:ext>
            </a:extLst>
          </p:cNvPr>
          <p:cNvSpPr/>
          <p:nvPr/>
        </p:nvSpPr>
        <p:spPr>
          <a:xfrm>
            <a:off x="3084444" y="3815318"/>
            <a:ext cx="1060340" cy="18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이벤트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BDCACB-6ED8-D6B8-3F2E-3C93E4942BD7}"/>
              </a:ext>
            </a:extLst>
          </p:cNvPr>
          <p:cNvSpPr/>
          <p:nvPr/>
        </p:nvSpPr>
        <p:spPr>
          <a:xfrm>
            <a:off x="3081265" y="4139304"/>
            <a:ext cx="1060340" cy="18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이벤트 상세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81AD80-1775-28F8-D5B8-18A52D606CB3}"/>
              </a:ext>
            </a:extLst>
          </p:cNvPr>
          <p:cNvSpPr/>
          <p:nvPr/>
        </p:nvSpPr>
        <p:spPr>
          <a:xfrm>
            <a:off x="4073360" y="4804314"/>
            <a:ext cx="627928" cy="278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solidFill>
                  <a:sysClr val="windowText" lastClr="000000"/>
                </a:solidFill>
                <a:ea typeface="맑은 고딕"/>
              </a:rPr>
              <a:t>쿠폰 버튼 활성화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D3CEFC-1C97-BDBC-5CE7-E089A402E306}"/>
              </a:ext>
            </a:extLst>
          </p:cNvPr>
          <p:cNvSpPr txBox="1"/>
          <p:nvPr/>
        </p:nvSpPr>
        <p:spPr>
          <a:xfrm>
            <a:off x="29255" y="2949219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이벤트</a:t>
            </a:r>
            <a:endParaRPr lang="en-US" altLang="ko-KR" sz="1116" dirty="0"/>
          </a:p>
        </p:txBody>
      </p:sp>
      <p:sp>
        <p:nvSpPr>
          <p:cNvPr id="157" name="직사각형 152">
            <a:extLst>
              <a:ext uri="{FF2B5EF4-FFF2-40B4-BE49-F238E27FC236}">
                <a16:creationId xmlns:a16="http://schemas.microsoft.com/office/drawing/2014/main" id="{C89E1A22-D529-21BE-49E4-C842B8C91D92}"/>
              </a:ext>
            </a:extLst>
          </p:cNvPr>
          <p:cNvSpPr/>
          <p:nvPr/>
        </p:nvSpPr>
        <p:spPr>
          <a:xfrm>
            <a:off x="4000311" y="5226099"/>
            <a:ext cx="799425" cy="15362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쿠폰 다운로드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A1373D-0F05-9A21-12B4-A975F405F36E}"/>
              </a:ext>
            </a:extLst>
          </p:cNvPr>
          <p:cNvSpPr/>
          <p:nvPr/>
        </p:nvSpPr>
        <p:spPr>
          <a:xfrm>
            <a:off x="4177168" y="5557470"/>
            <a:ext cx="462687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쿠폰 DB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FBEBBC-769C-596C-961B-3A155100D712}"/>
              </a:ext>
            </a:extLst>
          </p:cNvPr>
          <p:cNvSpPr/>
          <p:nvPr/>
        </p:nvSpPr>
        <p:spPr>
          <a:xfrm>
            <a:off x="849338" y="3487714"/>
            <a:ext cx="674971" cy="18561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이벤트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B9E510-2F2C-37C7-C805-31F27A9C4949}"/>
              </a:ext>
            </a:extLst>
          </p:cNvPr>
          <p:cNvSpPr/>
          <p:nvPr/>
        </p:nvSpPr>
        <p:spPr>
          <a:xfrm>
            <a:off x="657142" y="3792027"/>
            <a:ext cx="1060340" cy="18842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이벤트 등록</a:t>
            </a:r>
          </a:p>
        </p:txBody>
      </p: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34B29350-BDAC-73C6-CA79-E6AA3094CB96}"/>
              </a:ext>
            </a:extLst>
          </p:cNvPr>
          <p:cNvSpPr/>
          <p:nvPr/>
        </p:nvSpPr>
        <p:spPr>
          <a:xfrm>
            <a:off x="183663" y="4237971"/>
            <a:ext cx="370795" cy="264076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수정</a:t>
            </a:r>
          </a:p>
        </p:txBody>
      </p:sp>
      <p:sp>
        <p:nvSpPr>
          <p:cNvPr id="30" name="직사각형 152">
            <a:extLst>
              <a:ext uri="{FF2B5EF4-FFF2-40B4-BE49-F238E27FC236}">
                <a16:creationId xmlns:a16="http://schemas.microsoft.com/office/drawing/2014/main" id="{7FC27A12-4DE1-3CE8-7162-823A214AB7F0}"/>
              </a:ext>
            </a:extLst>
          </p:cNvPr>
          <p:cNvSpPr/>
          <p:nvPr/>
        </p:nvSpPr>
        <p:spPr>
          <a:xfrm>
            <a:off x="824250" y="4237971"/>
            <a:ext cx="362225" cy="264076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삭제</a:t>
            </a:r>
          </a:p>
        </p:txBody>
      </p:sp>
      <p:sp>
        <p:nvSpPr>
          <p:cNvPr id="32" name="직사각형 152">
            <a:extLst>
              <a:ext uri="{FF2B5EF4-FFF2-40B4-BE49-F238E27FC236}">
                <a16:creationId xmlns:a16="http://schemas.microsoft.com/office/drawing/2014/main" id="{03E6592F-D287-1D83-3ABC-1598FD9FB660}"/>
              </a:ext>
            </a:extLst>
          </p:cNvPr>
          <p:cNvSpPr/>
          <p:nvPr/>
        </p:nvSpPr>
        <p:spPr>
          <a:xfrm>
            <a:off x="1730182" y="4237971"/>
            <a:ext cx="468076" cy="264076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쿠폰 등록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75D2316-817F-0B28-5483-503F5456751A}"/>
              </a:ext>
            </a:extLst>
          </p:cNvPr>
          <p:cNvSpPr/>
          <p:nvPr/>
        </p:nvSpPr>
        <p:spPr>
          <a:xfrm>
            <a:off x="430005" y="4659066"/>
            <a:ext cx="542538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이벤트 DB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C1704C-E3AB-1AA2-7DC6-D23B980F8DE0}"/>
              </a:ext>
            </a:extLst>
          </p:cNvPr>
          <p:cNvSpPr/>
          <p:nvPr/>
        </p:nvSpPr>
        <p:spPr>
          <a:xfrm>
            <a:off x="1735167" y="4659066"/>
            <a:ext cx="458106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쿠폰 DB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0F6CA8-3D33-7FDE-A550-288EFB0CD4B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186824" y="3673331"/>
            <a:ext cx="488" cy="118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9D4BDBA-F50C-3DB3-C36B-691C3095609A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5400000" flipH="1" flipV="1">
            <a:off x="649426" y="3700086"/>
            <a:ext cx="257521" cy="81825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D8E0B54-13E5-E87D-C054-6813E5B0786F}"/>
              </a:ext>
            </a:extLst>
          </p:cNvPr>
          <p:cNvCxnSpPr>
            <a:stCxn id="8" idx="2"/>
            <a:endCxn id="30" idx="0"/>
          </p:cNvCxnSpPr>
          <p:nvPr/>
        </p:nvCxnSpPr>
        <p:spPr>
          <a:xfrm rot="5400000">
            <a:off x="967578" y="4018236"/>
            <a:ext cx="257521" cy="18194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1C6798F-EE7D-A1A6-01CA-57C177C69385}"/>
              </a:ext>
            </a:extLst>
          </p:cNvPr>
          <p:cNvCxnSpPr>
            <a:stCxn id="8" idx="2"/>
            <a:endCxn id="32" idx="0"/>
          </p:cNvCxnSpPr>
          <p:nvPr/>
        </p:nvCxnSpPr>
        <p:spPr>
          <a:xfrm rot="16200000" flipH="1">
            <a:off x="1447006" y="3720756"/>
            <a:ext cx="257521" cy="77690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같음 기호 19">
            <a:extLst>
              <a:ext uri="{FF2B5EF4-FFF2-40B4-BE49-F238E27FC236}">
                <a16:creationId xmlns:a16="http://schemas.microsoft.com/office/drawing/2014/main" id="{24CA952D-711A-3117-C744-0A15CAC19C4A}"/>
              </a:ext>
            </a:extLst>
          </p:cNvPr>
          <p:cNvSpPr/>
          <p:nvPr/>
        </p:nvSpPr>
        <p:spPr>
          <a:xfrm rot="5400000">
            <a:off x="631610" y="4426071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같음 기호 20">
            <a:extLst>
              <a:ext uri="{FF2B5EF4-FFF2-40B4-BE49-F238E27FC236}">
                <a16:creationId xmlns:a16="http://schemas.microsoft.com/office/drawing/2014/main" id="{E4DF111B-4446-AC81-0131-D40202C2B3CB}"/>
              </a:ext>
            </a:extLst>
          </p:cNvPr>
          <p:cNvSpPr/>
          <p:nvPr/>
        </p:nvSpPr>
        <p:spPr>
          <a:xfrm rot="5400000">
            <a:off x="1899059" y="4451016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E1E2D4F-09D0-1706-878B-A0380860D531}"/>
              </a:ext>
            </a:extLst>
          </p:cNvPr>
          <p:cNvCxnSpPr>
            <a:stCxn id="36" idx="2"/>
            <a:endCxn id="8" idx="1"/>
          </p:cNvCxnSpPr>
          <p:nvPr/>
        </p:nvCxnSpPr>
        <p:spPr>
          <a:xfrm rot="5400000" flipH="1">
            <a:off x="194870" y="4348511"/>
            <a:ext cx="968676" cy="44132"/>
          </a:xfrm>
          <a:prstGeom prst="bentConnector4">
            <a:avLst>
              <a:gd name="adj1" fmla="val -23599"/>
              <a:gd name="adj2" fmla="val 133410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9CBB884-831F-58DC-1F02-3FE91791DD6B}"/>
              </a:ext>
            </a:extLst>
          </p:cNvPr>
          <p:cNvCxnSpPr>
            <a:stCxn id="38" idx="3"/>
            <a:endCxn id="8" idx="3"/>
          </p:cNvCxnSpPr>
          <p:nvPr/>
        </p:nvCxnSpPr>
        <p:spPr>
          <a:xfrm flipH="1" flipV="1">
            <a:off x="1717482" y="3886239"/>
            <a:ext cx="475791" cy="870752"/>
          </a:xfrm>
          <a:prstGeom prst="bentConnector3">
            <a:avLst>
              <a:gd name="adj1" fmla="val -48046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직사각형 152">
            <a:extLst>
              <a:ext uri="{FF2B5EF4-FFF2-40B4-BE49-F238E27FC236}">
                <a16:creationId xmlns:a16="http://schemas.microsoft.com/office/drawing/2014/main" id="{F4C03175-C41F-21CB-8CCD-A97342709364}"/>
              </a:ext>
            </a:extLst>
          </p:cNvPr>
          <p:cNvSpPr/>
          <p:nvPr/>
        </p:nvSpPr>
        <p:spPr>
          <a:xfrm>
            <a:off x="3235931" y="4490450"/>
            <a:ext cx="750876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로그인 확인</a:t>
            </a:r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C860606B-D181-C161-A125-E7702BA2D8C6}"/>
              </a:ext>
            </a:extLst>
          </p:cNvPr>
          <p:cNvSpPr txBox="1"/>
          <p:nvPr/>
        </p:nvSpPr>
        <p:spPr>
          <a:xfrm>
            <a:off x="4073360" y="4383630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성공</a:t>
            </a:r>
            <a:endParaRPr lang="en-US" altLang="ko-KR" sz="682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59DE16D7-022B-CE92-B1BC-667635E8110F}"/>
              </a:ext>
            </a:extLst>
          </p:cNvPr>
          <p:cNvSpPr txBox="1"/>
          <p:nvPr/>
        </p:nvSpPr>
        <p:spPr>
          <a:xfrm>
            <a:off x="2741309" y="438362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8763279F-E2AB-E1B9-C1B5-F069DC88C6BB}"/>
              </a:ext>
            </a:extLst>
          </p:cNvPr>
          <p:cNvSpPr/>
          <p:nvPr/>
        </p:nvSpPr>
        <p:spPr>
          <a:xfrm>
            <a:off x="2455545" y="4776066"/>
            <a:ext cx="804113" cy="33544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로그인</a:t>
            </a:r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C8F9E249-3752-38C4-CB8B-04B0DD1734C5}"/>
              </a:ext>
            </a:extLst>
          </p:cNvPr>
          <p:cNvSpPr txBox="1"/>
          <p:nvPr/>
        </p:nvSpPr>
        <p:spPr>
          <a:xfrm>
            <a:off x="4073360" y="4383630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 dirty="0">
                <a:ea typeface="맑은 고딕"/>
              </a:rPr>
              <a:t>성공</a:t>
            </a:r>
            <a:endParaRPr lang="en-US" altLang="ko-KR" sz="682" dirty="0"/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EE5E019E-E2B3-3E81-AE01-65D9089C6E68}"/>
              </a:ext>
            </a:extLst>
          </p:cNvPr>
          <p:cNvSpPr txBox="1"/>
          <p:nvPr/>
        </p:nvSpPr>
        <p:spPr>
          <a:xfrm>
            <a:off x="2741309" y="438362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C15284D2-91B1-C7AF-974B-944E9B003B70}"/>
              </a:ext>
            </a:extLst>
          </p:cNvPr>
          <p:cNvCxnSpPr>
            <a:cxnSpLocks/>
            <a:stCxn id="41" idx="1"/>
            <a:endCxn id="55" idx="0"/>
          </p:cNvCxnSpPr>
          <p:nvPr/>
        </p:nvCxnSpPr>
        <p:spPr>
          <a:xfrm rot="10800000" flipV="1">
            <a:off x="2857603" y="4584666"/>
            <a:ext cx="378329" cy="1914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E057E83-F9ED-9284-F3BA-B99756E74C44}"/>
              </a:ext>
            </a:extLst>
          </p:cNvPr>
          <p:cNvCxnSpPr>
            <a:endCxn id="41" idx="0"/>
          </p:cNvCxnSpPr>
          <p:nvPr/>
        </p:nvCxnSpPr>
        <p:spPr>
          <a:xfrm>
            <a:off x="3608447" y="4323438"/>
            <a:ext cx="2922" cy="16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같음 기호 74">
            <a:extLst>
              <a:ext uri="{FF2B5EF4-FFF2-40B4-BE49-F238E27FC236}">
                <a16:creationId xmlns:a16="http://schemas.microsoft.com/office/drawing/2014/main" id="{4597E570-686C-2E9E-50A0-FAF14F7D3571}"/>
              </a:ext>
            </a:extLst>
          </p:cNvPr>
          <p:cNvSpPr/>
          <p:nvPr/>
        </p:nvSpPr>
        <p:spPr>
          <a:xfrm rot="5400000">
            <a:off x="4343351" y="5327859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36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3C582F15-634A-433D-7FEC-8ED649A65293}"/>
              </a:ext>
            </a:extLst>
          </p:cNvPr>
          <p:cNvSpPr/>
          <p:nvPr/>
        </p:nvSpPr>
        <p:spPr>
          <a:xfrm>
            <a:off x="2414410" y="3158037"/>
            <a:ext cx="3637137" cy="843607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06957A-3C13-FBC1-5C7B-8DCC1525A128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>
            <a:off x="2289151" y="3753814"/>
            <a:ext cx="2785404" cy="1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848136B-D922-9AE5-56DC-28545A01ED4C}"/>
              </a:ext>
            </a:extLst>
          </p:cNvPr>
          <p:cNvSpPr txBox="1"/>
          <p:nvPr/>
        </p:nvSpPr>
        <p:spPr>
          <a:xfrm>
            <a:off x="128566" y="269284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교환 반품</a:t>
            </a:r>
            <a:endParaRPr lang="en-US" altLang="ko-KR" sz="1116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DC0264-4D47-BF53-BA00-A49217352C8E}"/>
              </a:ext>
            </a:extLst>
          </p:cNvPr>
          <p:cNvSpPr/>
          <p:nvPr/>
        </p:nvSpPr>
        <p:spPr>
          <a:xfrm>
            <a:off x="243029" y="3662172"/>
            <a:ext cx="848711" cy="17746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교환 및 반품 현황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B69BBC-BAFE-DC93-9B86-1E518F6A7EAF}"/>
              </a:ext>
            </a:extLst>
          </p:cNvPr>
          <p:cNvSpPr/>
          <p:nvPr/>
        </p:nvSpPr>
        <p:spPr>
          <a:xfrm>
            <a:off x="4109078" y="3671314"/>
            <a:ext cx="795301" cy="17746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상품 현황 상세</a:t>
            </a:r>
          </a:p>
        </p:txBody>
      </p:sp>
      <p:sp>
        <p:nvSpPr>
          <p:cNvPr id="14" name="직사각형 152">
            <a:extLst>
              <a:ext uri="{FF2B5EF4-FFF2-40B4-BE49-F238E27FC236}">
                <a16:creationId xmlns:a16="http://schemas.microsoft.com/office/drawing/2014/main" id="{63CAB3A7-E1B6-FB34-2973-97ADB5118AA1}"/>
              </a:ext>
            </a:extLst>
          </p:cNvPr>
          <p:cNvSpPr/>
          <p:nvPr/>
        </p:nvSpPr>
        <p:spPr>
          <a:xfrm>
            <a:off x="2459327" y="3669446"/>
            <a:ext cx="1479575" cy="185482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교환 및 반품 상품 현황 목록</a:t>
            </a:r>
            <a:endParaRPr lang="ko-KR" altLang="en-US" sz="744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5" name="직사각형 152">
            <a:extLst>
              <a:ext uri="{FF2B5EF4-FFF2-40B4-BE49-F238E27FC236}">
                <a16:creationId xmlns:a16="http://schemas.microsoft.com/office/drawing/2014/main" id="{E43873DB-1D13-B4E2-F258-A748F25228A1}"/>
              </a:ext>
            </a:extLst>
          </p:cNvPr>
          <p:cNvSpPr/>
          <p:nvPr/>
        </p:nvSpPr>
        <p:spPr>
          <a:xfrm>
            <a:off x="2450881" y="4062894"/>
            <a:ext cx="1494371" cy="185482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교환 및 반품 상품 현황 검색</a:t>
            </a:r>
            <a:endParaRPr lang="ko-KR" altLang="en-US" sz="744" dirty="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5DCEF-1230-414F-D9C7-0E139B8BA89C}"/>
              </a:ext>
            </a:extLst>
          </p:cNvPr>
          <p:cNvSpPr/>
          <p:nvPr/>
        </p:nvSpPr>
        <p:spPr>
          <a:xfrm>
            <a:off x="1369835" y="3667987"/>
            <a:ext cx="919316" cy="1716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상품 판매 상세 DB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C2B23C-E768-8E93-028A-8FED1C89E424}"/>
              </a:ext>
            </a:extLst>
          </p:cNvPr>
          <p:cNvSpPr/>
          <p:nvPr/>
        </p:nvSpPr>
        <p:spPr>
          <a:xfrm>
            <a:off x="3698720" y="3202509"/>
            <a:ext cx="1068520" cy="171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20" name="직사각형 152">
            <a:extLst>
              <a:ext uri="{FF2B5EF4-FFF2-40B4-BE49-F238E27FC236}">
                <a16:creationId xmlns:a16="http://schemas.microsoft.com/office/drawing/2014/main" id="{6CDCB7A1-BF35-F8B1-9389-F3E76E5EBEDB}"/>
              </a:ext>
            </a:extLst>
          </p:cNvPr>
          <p:cNvSpPr/>
          <p:nvPr/>
        </p:nvSpPr>
        <p:spPr>
          <a:xfrm>
            <a:off x="5074555" y="3662172"/>
            <a:ext cx="859736" cy="185482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상품 현황 수정</a:t>
            </a:r>
            <a:endParaRPr lang="ko-KR" altLang="en-US" sz="744" dirty="0">
              <a:solidFill>
                <a:srgbClr val="FFFFFF"/>
              </a:solidFill>
              <a:latin typeface="Malgun Gothic"/>
              <a:ea typeface="Malgun Gothic"/>
            </a:endParaRPr>
          </a:p>
        </p:txBody>
      </p:sp>
      <p:sp>
        <p:nvSpPr>
          <p:cNvPr id="5" name="같음 기호 4">
            <a:extLst>
              <a:ext uri="{FF2B5EF4-FFF2-40B4-BE49-F238E27FC236}">
                <a16:creationId xmlns:a16="http://schemas.microsoft.com/office/drawing/2014/main" id="{1ABABCF5-6C06-5142-772D-3AABB6079A9D}"/>
              </a:ext>
            </a:extLst>
          </p:cNvPr>
          <p:cNvSpPr/>
          <p:nvPr/>
        </p:nvSpPr>
        <p:spPr>
          <a:xfrm>
            <a:off x="1138796" y="3632647"/>
            <a:ext cx="183981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B6A350-CDFC-9A4E-339C-69CD4813A44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198067" y="3854928"/>
            <a:ext cx="1048" cy="207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FB6200-6811-28B8-7881-F32FD3270840}"/>
              </a:ext>
            </a:extLst>
          </p:cNvPr>
          <p:cNvSpPr/>
          <p:nvPr/>
        </p:nvSpPr>
        <p:spPr>
          <a:xfrm>
            <a:off x="4071058" y="4084144"/>
            <a:ext cx="884455" cy="171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교환 환불 반품 DB</a:t>
            </a: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9D0E4F76-B913-A4A3-56AB-0B1D7E17F247}"/>
              </a:ext>
            </a:extLst>
          </p:cNvPr>
          <p:cNvSpPr/>
          <p:nvPr/>
        </p:nvSpPr>
        <p:spPr>
          <a:xfrm rot="16200000">
            <a:off x="4140989" y="3359276"/>
            <a:ext cx="183981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같음 기호 15">
            <a:extLst>
              <a:ext uri="{FF2B5EF4-FFF2-40B4-BE49-F238E27FC236}">
                <a16:creationId xmlns:a16="http://schemas.microsoft.com/office/drawing/2014/main" id="{E627ADD4-0EEA-722F-C4B6-96A2589C7F35}"/>
              </a:ext>
            </a:extLst>
          </p:cNvPr>
          <p:cNvSpPr/>
          <p:nvPr/>
        </p:nvSpPr>
        <p:spPr>
          <a:xfrm rot="5400000">
            <a:off x="4411985" y="3849889"/>
            <a:ext cx="183981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C7CE1C-B908-4BF9-873A-C753074F2983}"/>
              </a:ext>
            </a:extLst>
          </p:cNvPr>
          <p:cNvCxnSpPr>
            <a:stCxn id="18" idx="2"/>
            <a:endCxn id="15" idx="1"/>
          </p:cNvCxnSpPr>
          <p:nvPr/>
        </p:nvCxnSpPr>
        <p:spPr>
          <a:xfrm rot="16200000" flipH="1">
            <a:off x="1982190" y="3686943"/>
            <a:ext cx="315995" cy="621388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436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순서도: 자기 디스크 99">
            <a:extLst>
              <a:ext uri="{FF2B5EF4-FFF2-40B4-BE49-F238E27FC236}">
                <a16:creationId xmlns:a16="http://schemas.microsoft.com/office/drawing/2014/main" id="{CDD44D08-5476-E129-62CF-0196D0E3CC8B}"/>
              </a:ext>
            </a:extLst>
          </p:cNvPr>
          <p:cNvSpPr/>
          <p:nvPr/>
        </p:nvSpPr>
        <p:spPr>
          <a:xfrm>
            <a:off x="1813518" y="4594076"/>
            <a:ext cx="1873452" cy="1262289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순서도: 자기 디스크 97">
            <a:extLst>
              <a:ext uri="{FF2B5EF4-FFF2-40B4-BE49-F238E27FC236}">
                <a16:creationId xmlns:a16="http://schemas.microsoft.com/office/drawing/2014/main" id="{D195351F-AE11-D992-11E9-C56ECF183025}"/>
              </a:ext>
            </a:extLst>
          </p:cNvPr>
          <p:cNvSpPr/>
          <p:nvPr/>
        </p:nvSpPr>
        <p:spPr>
          <a:xfrm>
            <a:off x="1836199" y="3583411"/>
            <a:ext cx="1609336" cy="961922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AC93B438-563D-0AD3-0314-70E468E2AFC0}"/>
              </a:ext>
            </a:extLst>
          </p:cNvPr>
          <p:cNvSpPr/>
          <p:nvPr/>
        </p:nvSpPr>
        <p:spPr>
          <a:xfrm>
            <a:off x="1975347" y="2368506"/>
            <a:ext cx="1209922" cy="961922"/>
          </a:xfrm>
          <a:prstGeom prst="flowChartMagneticDisk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03A33-26E2-6A41-8970-0553ECD0DF58}"/>
              </a:ext>
            </a:extLst>
          </p:cNvPr>
          <p:cNvSpPr txBox="1"/>
          <p:nvPr/>
        </p:nvSpPr>
        <p:spPr>
          <a:xfrm>
            <a:off x="42484" y="25963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통계 내역 및 필터 관리 </a:t>
            </a:r>
            <a:endParaRPr lang="en-US" altLang="ko-KR" sz="1116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004D10-2F69-1FF9-7F4D-336ED8073B33}"/>
              </a:ext>
            </a:extLst>
          </p:cNvPr>
          <p:cNvSpPr/>
          <p:nvPr/>
        </p:nvSpPr>
        <p:spPr>
          <a:xfrm>
            <a:off x="265019" y="3369718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통계 내역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B156B0-34B2-EDB8-25CF-0DF40C354D04}"/>
              </a:ext>
            </a:extLst>
          </p:cNvPr>
          <p:cNvSpPr/>
          <p:nvPr/>
        </p:nvSpPr>
        <p:spPr>
          <a:xfrm>
            <a:off x="1109626" y="3098152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판매 통계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5CE578-9873-4115-F0E8-D717EC105FE1}"/>
              </a:ext>
            </a:extLst>
          </p:cNvPr>
          <p:cNvSpPr/>
          <p:nvPr/>
        </p:nvSpPr>
        <p:spPr>
          <a:xfrm>
            <a:off x="1114738" y="3950194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회원 통계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608172-67D6-B904-26C8-EE4B9B8B5FEF}"/>
              </a:ext>
            </a:extLst>
          </p:cNvPr>
          <p:cNvSpPr/>
          <p:nvPr/>
        </p:nvSpPr>
        <p:spPr>
          <a:xfrm>
            <a:off x="3933969" y="3345574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필터 관리</a:t>
            </a:r>
          </a:p>
        </p:txBody>
      </p:sp>
      <p:sp>
        <p:nvSpPr>
          <p:cNvPr id="23" name="직사각형 152">
            <a:extLst>
              <a:ext uri="{FF2B5EF4-FFF2-40B4-BE49-F238E27FC236}">
                <a16:creationId xmlns:a16="http://schemas.microsoft.com/office/drawing/2014/main" id="{A709415A-ECCD-AF3A-05C0-8074504BDEB3}"/>
              </a:ext>
            </a:extLst>
          </p:cNvPr>
          <p:cNvSpPr/>
          <p:nvPr/>
        </p:nvSpPr>
        <p:spPr>
          <a:xfrm>
            <a:off x="4760338" y="3345574"/>
            <a:ext cx="859736" cy="164607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rgbClr val="FFFFFF"/>
                </a:solidFill>
                <a:latin typeface="Malgun Gothic"/>
                <a:ea typeface="Malgun Gothic"/>
              </a:rPr>
              <a:t>필터 목록</a:t>
            </a: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A818E4F0-F873-073A-199C-A9DC23F30883}"/>
              </a:ext>
            </a:extLst>
          </p:cNvPr>
          <p:cNvSpPr/>
          <p:nvPr/>
        </p:nvSpPr>
        <p:spPr>
          <a:xfrm>
            <a:off x="5781041" y="3180967"/>
            <a:ext cx="859736" cy="164607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rgbClr val="FFFFFF"/>
                </a:solidFill>
                <a:latin typeface="Malgun Gothic"/>
                <a:ea typeface="Malgun Gothic"/>
              </a:rPr>
              <a:t>필터 수정</a:t>
            </a:r>
          </a:p>
        </p:txBody>
      </p:sp>
      <p:sp>
        <p:nvSpPr>
          <p:cNvPr id="25" name="직사각형 152">
            <a:extLst>
              <a:ext uri="{FF2B5EF4-FFF2-40B4-BE49-F238E27FC236}">
                <a16:creationId xmlns:a16="http://schemas.microsoft.com/office/drawing/2014/main" id="{5E1C20B1-282C-C356-A883-FD7E687DB3FF}"/>
              </a:ext>
            </a:extLst>
          </p:cNvPr>
          <p:cNvSpPr/>
          <p:nvPr/>
        </p:nvSpPr>
        <p:spPr>
          <a:xfrm>
            <a:off x="5781041" y="3520609"/>
            <a:ext cx="859736" cy="164607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rgbClr val="FFFFFF"/>
                </a:solidFill>
                <a:latin typeface="Malgun Gothic"/>
                <a:ea typeface="Malgun Gothic"/>
              </a:rPr>
              <a:t>필터 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84FF7B-5504-7B6F-8CF3-06A073BC3CFA}"/>
              </a:ext>
            </a:extLst>
          </p:cNvPr>
          <p:cNvSpPr/>
          <p:nvPr/>
        </p:nvSpPr>
        <p:spPr>
          <a:xfrm>
            <a:off x="4848922" y="3038633"/>
            <a:ext cx="655446" cy="15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카테고리 DB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C8EED4-D979-CB80-1820-7700FF278007}"/>
              </a:ext>
            </a:extLst>
          </p:cNvPr>
          <p:cNvSpPr/>
          <p:nvPr/>
        </p:nvSpPr>
        <p:spPr>
          <a:xfrm>
            <a:off x="2323979" y="3686120"/>
            <a:ext cx="720078" cy="15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회원 정보 DB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28F324-2C57-7771-D14D-2F3064A80F9C}"/>
              </a:ext>
            </a:extLst>
          </p:cNvPr>
          <p:cNvSpPr/>
          <p:nvPr/>
        </p:nvSpPr>
        <p:spPr>
          <a:xfrm>
            <a:off x="2398427" y="4868175"/>
            <a:ext cx="720078" cy="15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DB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91A0CE-6883-5E1F-D756-C3D9EE863AC8}"/>
              </a:ext>
            </a:extLst>
          </p:cNvPr>
          <p:cNvSpPr/>
          <p:nvPr/>
        </p:nvSpPr>
        <p:spPr>
          <a:xfrm>
            <a:off x="2290586" y="5098873"/>
            <a:ext cx="919316" cy="15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상품 판매 상세 DB</a:t>
            </a:r>
          </a:p>
        </p:txBody>
      </p:sp>
      <p:sp>
        <p:nvSpPr>
          <p:cNvPr id="49" name="직사각형 152">
            <a:extLst>
              <a:ext uri="{FF2B5EF4-FFF2-40B4-BE49-F238E27FC236}">
                <a16:creationId xmlns:a16="http://schemas.microsoft.com/office/drawing/2014/main" id="{F1B65A12-F38D-D77B-B76B-89D33AC40AB7}"/>
              </a:ext>
            </a:extLst>
          </p:cNvPr>
          <p:cNvSpPr/>
          <p:nvPr/>
        </p:nvSpPr>
        <p:spPr>
          <a:xfrm>
            <a:off x="1928171" y="3950562"/>
            <a:ext cx="1474874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회원 정보 및 주문 통계 목록 </a:t>
            </a:r>
          </a:p>
        </p:txBody>
      </p:sp>
      <p:sp>
        <p:nvSpPr>
          <p:cNvPr id="50" name="직사각형 152">
            <a:extLst>
              <a:ext uri="{FF2B5EF4-FFF2-40B4-BE49-F238E27FC236}">
                <a16:creationId xmlns:a16="http://schemas.microsoft.com/office/drawing/2014/main" id="{DED7DB62-3B68-1D9F-B193-DEDD72F74C1C}"/>
              </a:ext>
            </a:extLst>
          </p:cNvPr>
          <p:cNvSpPr/>
          <p:nvPr/>
        </p:nvSpPr>
        <p:spPr>
          <a:xfrm>
            <a:off x="1926945" y="4185045"/>
            <a:ext cx="1474874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회원 검색</a:t>
            </a:r>
          </a:p>
        </p:txBody>
      </p:sp>
      <p:sp>
        <p:nvSpPr>
          <p:cNvPr id="51" name="직사각형 152">
            <a:extLst>
              <a:ext uri="{FF2B5EF4-FFF2-40B4-BE49-F238E27FC236}">
                <a16:creationId xmlns:a16="http://schemas.microsoft.com/office/drawing/2014/main" id="{6E373075-CBEE-08FA-9BC2-25AE5447C809}"/>
              </a:ext>
            </a:extLst>
          </p:cNvPr>
          <p:cNvSpPr/>
          <p:nvPr/>
        </p:nvSpPr>
        <p:spPr>
          <a:xfrm>
            <a:off x="2123098" y="3107483"/>
            <a:ext cx="890505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판매 도서 목록</a:t>
            </a:r>
          </a:p>
        </p:txBody>
      </p:sp>
      <p:sp>
        <p:nvSpPr>
          <p:cNvPr id="52" name="직사각형 152">
            <a:extLst>
              <a:ext uri="{FF2B5EF4-FFF2-40B4-BE49-F238E27FC236}">
                <a16:creationId xmlns:a16="http://schemas.microsoft.com/office/drawing/2014/main" id="{C9AEFA5F-6EC1-0518-9683-35EBF8D4371B}"/>
              </a:ext>
            </a:extLst>
          </p:cNvPr>
          <p:cNvSpPr/>
          <p:nvPr/>
        </p:nvSpPr>
        <p:spPr>
          <a:xfrm>
            <a:off x="2116426" y="3392237"/>
            <a:ext cx="908404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판매 도서 검색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5D10AC-8527-6B93-55D9-534B14B895BF}"/>
              </a:ext>
            </a:extLst>
          </p:cNvPr>
          <p:cNvSpPr/>
          <p:nvPr/>
        </p:nvSpPr>
        <p:spPr>
          <a:xfrm>
            <a:off x="2217875" y="2434203"/>
            <a:ext cx="700949" cy="15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도서 DB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97AA4B2-88FC-5301-F6F6-2F9EC0AD3088}"/>
              </a:ext>
            </a:extLst>
          </p:cNvPr>
          <p:cNvSpPr/>
          <p:nvPr/>
        </p:nvSpPr>
        <p:spPr>
          <a:xfrm>
            <a:off x="2217875" y="2671163"/>
            <a:ext cx="700949" cy="15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DB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20B1F7-E632-0A58-2DB2-4740BD0C8FC8}"/>
              </a:ext>
            </a:extLst>
          </p:cNvPr>
          <p:cNvSpPr/>
          <p:nvPr/>
        </p:nvSpPr>
        <p:spPr>
          <a:xfrm>
            <a:off x="2120902" y="2897718"/>
            <a:ext cx="894894" cy="1523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591EF3-B681-A48A-A90D-DC683398D5FF}"/>
              </a:ext>
            </a:extLst>
          </p:cNvPr>
          <p:cNvSpPr/>
          <p:nvPr/>
        </p:nvSpPr>
        <p:spPr>
          <a:xfrm>
            <a:off x="2398427" y="4643011"/>
            <a:ext cx="720078" cy="1580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회원 정보 DB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1E7D90-D236-0EF4-CB5B-F85B954CCDA3}"/>
              </a:ext>
            </a:extLst>
          </p:cNvPr>
          <p:cNvSpPr/>
          <p:nvPr/>
        </p:nvSpPr>
        <p:spPr>
          <a:xfrm>
            <a:off x="1109626" y="5307058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주문 통계</a:t>
            </a:r>
          </a:p>
        </p:txBody>
      </p:sp>
      <p:sp>
        <p:nvSpPr>
          <p:cNvPr id="4" name="직사각형 152">
            <a:extLst>
              <a:ext uri="{FF2B5EF4-FFF2-40B4-BE49-F238E27FC236}">
                <a16:creationId xmlns:a16="http://schemas.microsoft.com/office/drawing/2014/main" id="{54085D56-BFA5-5893-1B64-78F54DD3FCCA}"/>
              </a:ext>
            </a:extLst>
          </p:cNvPr>
          <p:cNvSpPr/>
          <p:nvPr/>
        </p:nvSpPr>
        <p:spPr>
          <a:xfrm>
            <a:off x="1981355" y="5313842"/>
            <a:ext cx="1565609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회원 정보 및 주문 통계 목록</a:t>
            </a:r>
          </a:p>
        </p:txBody>
      </p:sp>
      <p:sp>
        <p:nvSpPr>
          <p:cNvPr id="8" name="직사각형 152">
            <a:extLst>
              <a:ext uri="{FF2B5EF4-FFF2-40B4-BE49-F238E27FC236}">
                <a16:creationId xmlns:a16="http://schemas.microsoft.com/office/drawing/2014/main" id="{31B9ACFD-A12E-5318-63DC-4E839F423787}"/>
              </a:ext>
            </a:extLst>
          </p:cNvPr>
          <p:cNvSpPr/>
          <p:nvPr/>
        </p:nvSpPr>
        <p:spPr>
          <a:xfrm>
            <a:off x="1982012" y="5535849"/>
            <a:ext cx="1565609" cy="15322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rgbClr val="FFFFFF"/>
                </a:solidFill>
                <a:latin typeface="Malgun Gothic"/>
                <a:ea typeface="Malgun Gothic"/>
              </a:rPr>
              <a:t>회원 검색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57D36A6-BE1B-F660-64EF-41F3656E150C}"/>
              </a:ext>
            </a:extLst>
          </p:cNvPr>
          <p:cNvCxnSpPr>
            <a:stCxn id="54" idx="3"/>
            <a:endCxn id="52" idx="3"/>
          </p:cNvCxnSpPr>
          <p:nvPr/>
        </p:nvCxnSpPr>
        <p:spPr>
          <a:xfrm>
            <a:off x="2918824" y="2513215"/>
            <a:ext cx="106006" cy="955634"/>
          </a:xfrm>
          <a:prstGeom prst="bentConnector3">
            <a:avLst>
              <a:gd name="adj1" fmla="val 42946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D0E2ECC8-C26B-AC4B-902C-74A0496393B7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1737554" y="3176899"/>
            <a:ext cx="385544" cy="7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01A9B47-F83F-048D-2F0B-0AD21BF2CE66}"/>
              </a:ext>
            </a:extLst>
          </p:cNvPr>
          <p:cNvCxnSpPr>
            <a:stCxn id="51" idx="2"/>
            <a:endCxn id="52" idx="0"/>
          </p:cNvCxnSpPr>
          <p:nvPr/>
        </p:nvCxnSpPr>
        <p:spPr>
          <a:xfrm>
            <a:off x="2568351" y="3260706"/>
            <a:ext cx="2277" cy="1315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0DAD39D-BC64-402C-6CFF-D900A06790A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737554" y="5385805"/>
            <a:ext cx="243801" cy="4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4693703-3F5A-9F48-03EA-2D3B4131A990}"/>
              </a:ext>
            </a:extLst>
          </p:cNvPr>
          <p:cNvCxnSpPr>
            <a:stCxn id="11" idx="3"/>
            <a:endCxn id="49" idx="1"/>
          </p:cNvCxnSpPr>
          <p:nvPr/>
        </p:nvCxnSpPr>
        <p:spPr>
          <a:xfrm flipV="1">
            <a:off x="1742666" y="4027174"/>
            <a:ext cx="185505" cy="1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86A075C-8095-2503-7F13-AD69FEA9B498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2664382" y="4103785"/>
            <a:ext cx="1226" cy="81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AFCE003-B600-CA48-E1FC-9FF018D224E4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764160" y="5467065"/>
            <a:ext cx="657" cy="687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FC580BC4-AFB4-ED62-FEDB-53417FB7DC84}"/>
              </a:ext>
            </a:extLst>
          </p:cNvPr>
          <p:cNvCxnSpPr>
            <a:stCxn id="2" idx="3"/>
            <a:endCxn id="8" idx="3"/>
          </p:cNvCxnSpPr>
          <p:nvPr/>
        </p:nvCxnSpPr>
        <p:spPr>
          <a:xfrm>
            <a:off x="3118505" y="4722023"/>
            <a:ext cx="429116" cy="890438"/>
          </a:xfrm>
          <a:prstGeom prst="bentConnector3">
            <a:avLst>
              <a:gd name="adj1" fmla="val 1947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F3DA23C-FBEF-02C7-D03E-39E2F5EFA271}"/>
              </a:ext>
            </a:extLst>
          </p:cNvPr>
          <p:cNvCxnSpPr>
            <a:cxnSpLocks/>
          </p:cNvCxnSpPr>
          <p:nvPr/>
        </p:nvCxnSpPr>
        <p:spPr>
          <a:xfrm flipV="1">
            <a:off x="892947" y="3176899"/>
            <a:ext cx="216679" cy="27156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825879EA-A5C7-6FE0-1607-03389E926A42}"/>
              </a:ext>
            </a:extLst>
          </p:cNvPr>
          <p:cNvCxnSpPr>
            <a:cxnSpLocks/>
          </p:cNvCxnSpPr>
          <p:nvPr/>
        </p:nvCxnSpPr>
        <p:spPr>
          <a:xfrm>
            <a:off x="886597" y="3448465"/>
            <a:ext cx="221791" cy="58047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C365D7DD-AAC7-4282-0809-4352673893B8}"/>
              </a:ext>
            </a:extLst>
          </p:cNvPr>
          <p:cNvCxnSpPr>
            <a:cxnSpLocks/>
          </p:cNvCxnSpPr>
          <p:nvPr/>
        </p:nvCxnSpPr>
        <p:spPr>
          <a:xfrm>
            <a:off x="886597" y="3448465"/>
            <a:ext cx="216679" cy="1937340"/>
          </a:xfrm>
          <a:prstGeom prst="bentConnector3">
            <a:avLst>
              <a:gd name="adj1" fmla="val 500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B56D4E5-643D-EEF6-0233-BF83173AB7D1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>
            <a:off x="4561897" y="3424321"/>
            <a:ext cx="198441" cy="3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같음 기호 122">
            <a:extLst>
              <a:ext uri="{FF2B5EF4-FFF2-40B4-BE49-F238E27FC236}">
                <a16:creationId xmlns:a16="http://schemas.microsoft.com/office/drawing/2014/main" id="{E6C97477-379C-D799-0495-464F166F55FE}"/>
              </a:ext>
            </a:extLst>
          </p:cNvPr>
          <p:cNvSpPr/>
          <p:nvPr/>
        </p:nvSpPr>
        <p:spPr>
          <a:xfrm rot="5400000">
            <a:off x="5119478" y="3139841"/>
            <a:ext cx="13032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CDCA3983-9D93-6590-D9EB-C0F0E367C6E6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5620074" y="3263271"/>
            <a:ext cx="160967" cy="164607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12B40E66-31E1-84E6-504B-FF3F261E97A6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5620074" y="3427878"/>
            <a:ext cx="160967" cy="17503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7D321815-3690-7084-9F04-E5D3F524E5FE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504368" y="3114800"/>
            <a:ext cx="706541" cy="66167"/>
          </a:xfrm>
          <a:prstGeom prst="bentConnector2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D1E6BFD0-1AFB-9BF3-E3C9-03586148C92D}"/>
              </a:ext>
            </a:extLst>
          </p:cNvPr>
          <p:cNvCxnSpPr>
            <a:cxnSpLocks/>
            <a:stCxn id="27" idx="0"/>
            <a:endCxn id="25" idx="3"/>
          </p:cNvCxnSpPr>
          <p:nvPr/>
        </p:nvCxnSpPr>
        <p:spPr>
          <a:xfrm rot="16200000" flipH="1">
            <a:off x="5626571" y="2588707"/>
            <a:ext cx="564280" cy="1464132"/>
          </a:xfrm>
          <a:prstGeom prst="bentConnector4">
            <a:avLst>
              <a:gd name="adj1" fmla="val -40512"/>
              <a:gd name="adj2" fmla="val 11561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0518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9D9785-9F0F-E7FA-56BA-29F10AC5C3E6}"/>
              </a:ext>
            </a:extLst>
          </p:cNvPr>
          <p:cNvSpPr/>
          <p:nvPr/>
        </p:nvSpPr>
        <p:spPr>
          <a:xfrm>
            <a:off x="1275126" y="3770689"/>
            <a:ext cx="535959" cy="16371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6D829A-F8C5-4E04-3212-D61BF4A1394D}"/>
              </a:ext>
            </a:extLst>
          </p:cNvPr>
          <p:cNvSpPr/>
          <p:nvPr/>
        </p:nvSpPr>
        <p:spPr>
          <a:xfrm>
            <a:off x="2176225" y="4548277"/>
            <a:ext cx="453873" cy="1698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삭제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71D03E-35F2-4D11-D709-3282F83B9C45}"/>
              </a:ext>
            </a:extLst>
          </p:cNvPr>
          <p:cNvSpPr/>
          <p:nvPr/>
        </p:nvSpPr>
        <p:spPr>
          <a:xfrm>
            <a:off x="2767700" y="4547970"/>
            <a:ext cx="535580" cy="16363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재고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3C3013-38A3-3002-E28D-2EC8467A0EE0}"/>
              </a:ext>
            </a:extLst>
          </p:cNvPr>
          <p:cNvSpPr/>
          <p:nvPr/>
        </p:nvSpPr>
        <p:spPr>
          <a:xfrm>
            <a:off x="5358724" y="3780510"/>
            <a:ext cx="543568" cy="151277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재고 관리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116F39-73AC-B18E-C0F1-C5EDB9A5FB65}"/>
              </a:ext>
            </a:extLst>
          </p:cNvPr>
          <p:cNvSpPr/>
          <p:nvPr/>
        </p:nvSpPr>
        <p:spPr>
          <a:xfrm>
            <a:off x="5093510" y="4169274"/>
            <a:ext cx="1072831" cy="16363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재고 부족 도서 확인​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1446BF-FF9E-47AA-0044-43E055E8F709}"/>
              </a:ext>
            </a:extLst>
          </p:cNvPr>
          <p:cNvSpPr/>
          <p:nvPr/>
        </p:nvSpPr>
        <p:spPr>
          <a:xfrm>
            <a:off x="3538090" y="4548330"/>
            <a:ext cx="519565" cy="16363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리뷰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5DD2E3-3F55-DA91-F6BF-83729A080E52}"/>
              </a:ext>
            </a:extLst>
          </p:cNvPr>
          <p:cNvSpPr/>
          <p:nvPr/>
        </p:nvSpPr>
        <p:spPr>
          <a:xfrm>
            <a:off x="3241414" y="3322417"/>
            <a:ext cx="627928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관리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A520E1-B439-DC6B-94C5-8139A107C380}"/>
              </a:ext>
            </a:extLst>
          </p:cNvPr>
          <p:cNvSpPr/>
          <p:nvPr/>
        </p:nvSpPr>
        <p:spPr>
          <a:xfrm>
            <a:off x="2432238" y="3780510"/>
            <a:ext cx="932554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판매 상품 현황 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6815BE-C2FD-6F02-FE61-C87A87E9C0CC}"/>
              </a:ext>
            </a:extLst>
          </p:cNvPr>
          <p:cNvSpPr/>
          <p:nvPr/>
        </p:nvSpPr>
        <p:spPr>
          <a:xfrm>
            <a:off x="3794227" y="3782770"/>
            <a:ext cx="941880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판매 상품 현황 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5976CA-E81B-E9B2-734A-FEDE2F693DDB}"/>
              </a:ext>
            </a:extLst>
          </p:cNvPr>
          <p:cNvSpPr/>
          <p:nvPr/>
        </p:nvSpPr>
        <p:spPr>
          <a:xfrm>
            <a:off x="2365005" y="4166287"/>
            <a:ext cx="1071945" cy="15749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판매 상품 현황 상세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E4D7E-DAE5-93F3-06FE-F75BDD63BED0}"/>
              </a:ext>
            </a:extLst>
          </p:cNvPr>
          <p:cNvSpPr txBox="1"/>
          <p:nvPr/>
        </p:nvSpPr>
        <p:spPr>
          <a:xfrm>
            <a:off x="0" y="27995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상품 관리 </a:t>
            </a:r>
            <a:endParaRPr lang="en-US" altLang="ko-KR" sz="1116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31EC5B-A233-E848-FAE1-868C798E105D}"/>
              </a:ext>
            </a:extLst>
          </p:cNvPr>
          <p:cNvSpPr/>
          <p:nvPr/>
        </p:nvSpPr>
        <p:spPr>
          <a:xfrm>
            <a:off x="3558320" y="4943486"/>
            <a:ext cx="464910" cy="163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리뷰 DB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BE8FA2D-92A5-05C2-6B1C-68059EC2A70E}"/>
              </a:ext>
            </a:extLst>
          </p:cNvPr>
          <p:cNvSpPr/>
          <p:nvPr/>
        </p:nvSpPr>
        <p:spPr>
          <a:xfrm>
            <a:off x="1692346" y="4944514"/>
            <a:ext cx="888672" cy="163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판매 상세 DB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D8919D-E3E6-4B44-D0A4-676640DFA7AB}"/>
              </a:ext>
            </a:extLst>
          </p:cNvPr>
          <p:cNvSpPr/>
          <p:nvPr/>
        </p:nvSpPr>
        <p:spPr>
          <a:xfrm>
            <a:off x="1671595" y="4548277"/>
            <a:ext cx="453873" cy="169846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422ED9E-1729-9739-AC6E-1C91A4ADAB27}"/>
              </a:ext>
            </a:extLst>
          </p:cNvPr>
          <p:cNvSpPr/>
          <p:nvPr/>
        </p:nvSpPr>
        <p:spPr>
          <a:xfrm>
            <a:off x="1294095" y="4169193"/>
            <a:ext cx="489950" cy="16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DCFE7C-804C-47B3-AE87-9CE81AD41F55}"/>
              </a:ext>
            </a:extLst>
          </p:cNvPr>
          <p:cNvSpPr/>
          <p:nvPr/>
        </p:nvSpPr>
        <p:spPr>
          <a:xfrm>
            <a:off x="3828165" y="4169194"/>
            <a:ext cx="874003" cy="163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판매 상세 DB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C728A2-C177-AEC0-28BD-59EA5C44B2A2}"/>
              </a:ext>
            </a:extLst>
          </p:cNvPr>
          <p:cNvSpPr/>
          <p:nvPr/>
        </p:nvSpPr>
        <p:spPr>
          <a:xfrm>
            <a:off x="5383450" y="4577776"/>
            <a:ext cx="478317" cy="163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329639-6EDA-7FCF-D48A-F50CD13571F6}"/>
              </a:ext>
            </a:extLst>
          </p:cNvPr>
          <p:cNvSpPr/>
          <p:nvPr/>
        </p:nvSpPr>
        <p:spPr>
          <a:xfrm>
            <a:off x="2791507" y="4943486"/>
            <a:ext cx="461897" cy="1637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도서 DB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3D5E2D54-6CEF-A6E9-8BCF-4B32A510F4A1}"/>
              </a:ext>
            </a:extLst>
          </p:cNvPr>
          <p:cNvCxnSpPr>
            <a:stCxn id="17" idx="2"/>
            <a:endCxn id="5" idx="0"/>
          </p:cNvCxnSpPr>
          <p:nvPr/>
        </p:nvCxnSpPr>
        <p:spPr>
          <a:xfrm rot="5400000">
            <a:off x="2403853" y="2619163"/>
            <a:ext cx="290779" cy="201227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CF7DCF-7F5E-F82C-571C-F09F53A21417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3076647" y="3301779"/>
            <a:ext cx="300600" cy="6568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FAC4354-F95D-6660-9F4C-5144BC3EB575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rot="16200000" flipH="1">
            <a:off x="3758842" y="3276445"/>
            <a:ext cx="302860" cy="70978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580D096-6D92-ADCF-FF6D-F74B702F960A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 rot="16200000" flipH="1">
            <a:off x="4442643" y="2592645"/>
            <a:ext cx="300600" cy="207513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같음 기호 17">
            <a:extLst>
              <a:ext uri="{FF2B5EF4-FFF2-40B4-BE49-F238E27FC236}">
                <a16:creationId xmlns:a16="http://schemas.microsoft.com/office/drawing/2014/main" id="{15BEE873-165F-EA4C-5561-ABD03CC3AA7B}"/>
              </a:ext>
            </a:extLst>
          </p:cNvPr>
          <p:cNvSpPr/>
          <p:nvPr/>
        </p:nvSpPr>
        <p:spPr>
          <a:xfrm rot="5400000">
            <a:off x="1457215" y="3921718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같음 기호 19">
            <a:extLst>
              <a:ext uri="{FF2B5EF4-FFF2-40B4-BE49-F238E27FC236}">
                <a16:creationId xmlns:a16="http://schemas.microsoft.com/office/drawing/2014/main" id="{0B37EEF7-F4DA-2362-0F3E-E2944F9F2E46}"/>
              </a:ext>
            </a:extLst>
          </p:cNvPr>
          <p:cNvSpPr/>
          <p:nvPr/>
        </p:nvSpPr>
        <p:spPr>
          <a:xfrm rot="5400000">
            <a:off x="4183312" y="3921718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95A7EB-BC65-F292-B024-FDD5509B0E7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2898515" y="3938003"/>
            <a:ext cx="2463" cy="228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3DD31DA-DE8A-0799-0118-9F1AD84750E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629926" y="3931787"/>
            <a:ext cx="582" cy="237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같음 기호 27">
            <a:extLst>
              <a:ext uri="{FF2B5EF4-FFF2-40B4-BE49-F238E27FC236}">
                <a16:creationId xmlns:a16="http://schemas.microsoft.com/office/drawing/2014/main" id="{1A0FC79A-2F84-D7EE-1B62-F2C38B475ADC}"/>
              </a:ext>
            </a:extLst>
          </p:cNvPr>
          <p:cNvSpPr/>
          <p:nvPr/>
        </p:nvSpPr>
        <p:spPr>
          <a:xfrm rot="5400000">
            <a:off x="5547501" y="4321768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같음 기호 28">
            <a:extLst>
              <a:ext uri="{FF2B5EF4-FFF2-40B4-BE49-F238E27FC236}">
                <a16:creationId xmlns:a16="http://schemas.microsoft.com/office/drawing/2014/main" id="{1DD35BDE-8E84-B5EF-A5BD-181EA525E8B4}"/>
              </a:ext>
            </a:extLst>
          </p:cNvPr>
          <p:cNvSpPr/>
          <p:nvPr/>
        </p:nvSpPr>
        <p:spPr>
          <a:xfrm rot="5400000">
            <a:off x="2067528" y="4689777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같음 기호 35">
            <a:extLst>
              <a:ext uri="{FF2B5EF4-FFF2-40B4-BE49-F238E27FC236}">
                <a16:creationId xmlns:a16="http://schemas.microsoft.com/office/drawing/2014/main" id="{160C2E52-D4BC-24A4-44AE-7E0681FA3CDE}"/>
              </a:ext>
            </a:extLst>
          </p:cNvPr>
          <p:cNvSpPr/>
          <p:nvPr/>
        </p:nvSpPr>
        <p:spPr>
          <a:xfrm rot="5400000">
            <a:off x="3712372" y="4689777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같음 기호 36">
            <a:extLst>
              <a:ext uri="{FF2B5EF4-FFF2-40B4-BE49-F238E27FC236}">
                <a16:creationId xmlns:a16="http://schemas.microsoft.com/office/drawing/2014/main" id="{E40677B7-420B-C25B-8437-386A010367AB}"/>
              </a:ext>
            </a:extLst>
          </p:cNvPr>
          <p:cNvSpPr/>
          <p:nvPr/>
        </p:nvSpPr>
        <p:spPr>
          <a:xfrm rot="5400000">
            <a:off x="2953300" y="4689777"/>
            <a:ext cx="163710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62EE4EB-0467-12E2-EE58-6C0D5C4F26BF}"/>
              </a:ext>
            </a:extLst>
          </p:cNvPr>
          <p:cNvCxnSpPr>
            <a:stCxn id="23" idx="2"/>
            <a:endCxn id="9" idx="0"/>
          </p:cNvCxnSpPr>
          <p:nvPr/>
        </p:nvCxnSpPr>
        <p:spPr>
          <a:xfrm rot="16200000" flipH="1">
            <a:off x="2856139" y="4368619"/>
            <a:ext cx="224190" cy="13451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5DAF21B-2B9C-D0A3-8502-E4CE252C02FE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16200000" flipH="1">
            <a:off x="3237150" y="3987607"/>
            <a:ext cx="224550" cy="89689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E21597F-00A3-8B6D-6F6B-272F67408D0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45933" y="4491999"/>
            <a:ext cx="257229" cy="5627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FB6C273-F1B3-4B97-EF9D-F8A360952478}"/>
              </a:ext>
            </a:extLst>
          </p:cNvPr>
          <p:cNvCxnSpPr>
            <a:stCxn id="23" idx="2"/>
          </p:cNvCxnSpPr>
          <p:nvPr/>
        </p:nvCxnSpPr>
        <p:spPr>
          <a:xfrm rot="5400000">
            <a:off x="2467409" y="4002305"/>
            <a:ext cx="112095" cy="75504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AE1544C-FC3E-15A3-BFD9-3B05FAAF63CD}"/>
              </a:ext>
            </a:extLst>
          </p:cNvPr>
          <p:cNvCxnSpPr>
            <a:cxnSpLocks/>
          </p:cNvCxnSpPr>
          <p:nvPr/>
        </p:nvCxnSpPr>
        <p:spPr>
          <a:xfrm>
            <a:off x="2145933" y="4426310"/>
            <a:ext cx="0" cy="58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1475EB9F-D304-CDBC-7AB0-C5C216E6840E}"/>
              </a:ext>
            </a:extLst>
          </p:cNvPr>
          <p:cNvCxnSpPr>
            <a:endCxn id="32" idx="0"/>
          </p:cNvCxnSpPr>
          <p:nvPr/>
        </p:nvCxnSpPr>
        <p:spPr>
          <a:xfrm rot="10800000" flipV="1">
            <a:off x="1898533" y="4491999"/>
            <a:ext cx="247401" cy="5627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324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1CEEA1-AE96-1546-7918-C81296525B8B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2411035" y="5737415"/>
            <a:ext cx="1375654" cy="2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FA281B0-7773-BA9C-6236-B0F0D4A0634A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2411035" y="4943271"/>
            <a:ext cx="2492789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E3BC9DE-6940-324F-27DC-CE2D23C0F570}"/>
              </a:ext>
            </a:extLst>
          </p:cNvPr>
          <p:cNvCxnSpPr>
            <a:stCxn id="28" idx="3"/>
            <a:endCxn id="34" idx="1"/>
          </p:cNvCxnSpPr>
          <p:nvPr/>
        </p:nvCxnSpPr>
        <p:spPr>
          <a:xfrm>
            <a:off x="2411035" y="3361396"/>
            <a:ext cx="24547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D67E014-3FD5-BCA2-9E5C-E64DBC44658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37460" y="2157750"/>
            <a:ext cx="12492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DE7C1D0-164B-A627-3A87-54019D5C689B}"/>
              </a:ext>
            </a:extLst>
          </p:cNvPr>
          <p:cNvCxnSpPr>
            <a:stCxn id="4" idx="4"/>
            <a:endCxn id="3" idx="1"/>
          </p:cNvCxnSpPr>
          <p:nvPr/>
        </p:nvCxnSpPr>
        <p:spPr>
          <a:xfrm flipV="1">
            <a:off x="1285855" y="1822896"/>
            <a:ext cx="138544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458CCE-6059-96D9-7E88-D0E2F5DB7C62}"/>
              </a:ext>
            </a:extLst>
          </p:cNvPr>
          <p:cNvSpPr/>
          <p:nvPr/>
        </p:nvSpPr>
        <p:spPr>
          <a:xfrm>
            <a:off x="2671297" y="173289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D1C0CD-2488-B845-1A0A-2E04BE24D4CC}"/>
              </a:ext>
            </a:extLst>
          </p:cNvPr>
          <p:cNvSpPr/>
          <p:nvPr/>
        </p:nvSpPr>
        <p:spPr>
          <a:xfrm>
            <a:off x="4880593" y="1690708"/>
            <a:ext cx="811685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D174EA-BD53-22CA-2DC8-774B1FCBD575}"/>
              </a:ext>
            </a:extLst>
          </p:cNvPr>
          <p:cNvSpPr/>
          <p:nvPr/>
        </p:nvSpPr>
        <p:spPr>
          <a:xfrm>
            <a:off x="4872434" y="1939605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재고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A16A4A-4490-AB3A-1779-577A81BB97B9}"/>
              </a:ext>
            </a:extLst>
          </p:cNvPr>
          <p:cNvSpPr/>
          <p:nvPr/>
        </p:nvSpPr>
        <p:spPr>
          <a:xfrm>
            <a:off x="2662108" y="278356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재고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DA87F2-A947-5595-1A0E-CC73388849E2}"/>
              </a:ext>
            </a:extLst>
          </p:cNvPr>
          <p:cNvSpPr/>
          <p:nvPr/>
        </p:nvSpPr>
        <p:spPr>
          <a:xfrm>
            <a:off x="3779838" y="2750672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재고 부족 </a:t>
            </a:r>
            <a:endParaRPr lang="en-US" altLang="ko-KR" sz="744" dirty="0">
              <a:ea typeface="맑은 고딕"/>
            </a:endParaRPr>
          </a:p>
          <a:p>
            <a:pPr algn="ctr"/>
            <a:r>
              <a:rPr lang="ko-KR" altLang="en-US" sz="744" dirty="0">
                <a:ea typeface="맑은 고딕"/>
              </a:rPr>
              <a:t>도서 확인​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DF2E43-70EF-BA3F-262F-2ACE9DCED98D}"/>
              </a:ext>
            </a:extLst>
          </p:cNvPr>
          <p:cNvSpPr/>
          <p:nvPr/>
        </p:nvSpPr>
        <p:spPr>
          <a:xfrm>
            <a:off x="4872433" y="2196123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리뷰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63C88-8F92-2FFF-ED30-7E692E52675E}"/>
              </a:ext>
            </a:extLst>
          </p:cNvPr>
          <p:cNvSpPr/>
          <p:nvPr/>
        </p:nvSpPr>
        <p:spPr>
          <a:xfrm>
            <a:off x="1583035" y="173289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상품 관리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5BE4B5-17EE-E162-A4C2-BCE1B8A66465}"/>
              </a:ext>
            </a:extLst>
          </p:cNvPr>
          <p:cNvSpPr/>
          <p:nvPr/>
        </p:nvSpPr>
        <p:spPr>
          <a:xfrm>
            <a:off x="2668182" y="2022888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판매 상품 </a:t>
            </a:r>
            <a:endParaRPr lang="en-US" altLang="ko-KR" sz="744" dirty="0">
              <a:ea typeface="맑은 고딕"/>
            </a:endParaRPr>
          </a:p>
          <a:p>
            <a:pPr algn="ctr"/>
            <a:r>
              <a:rPr lang="ko-KR" altLang="en-US" sz="744" dirty="0">
                <a:ea typeface="맑은 고딕"/>
              </a:rPr>
              <a:t>현황 목록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AFEF00-BD1B-4703-8513-3BF4616E7C15}"/>
              </a:ext>
            </a:extLst>
          </p:cNvPr>
          <p:cNvSpPr/>
          <p:nvPr/>
        </p:nvSpPr>
        <p:spPr>
          <a:xfrm>
            <a:off x="2668458" y="2403537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판매 상품 현황 검색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E847BB-0A38-CB81-AD5B-96A398D4BF66}"/>
              </a:ext>
            </a:extLst>
          </p:cNvPr>
          <p:cNvSpPr/>
          <p:nvPr/>
        </p:nvSpPr>
        <p:spPr>
          <a:xfrm>
            <a:off x="3786689" y="2031750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판매 상품 </a:t>
            </a:r>
            <a:endParaRPr lang="en-US" altLang="ko-KR" sz="744" dirty="0">
              <a:ea typeface="맑은 고딕"/>
            </a:endParaRPr>
          </a:p>
          <a:p>
            <a:pPr algn="ctr"/>
            <a:r>
              <a:rPr lang="ko-KR" altLang="en-US" sz="744" dirty="0">
                <a:ea typeface="맑은 고딕"/>
              </a:rPr>
              <a:t>현황 상세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E9F0DB-80CA-1EA8-3F2D-766B88E11AA3}"/>
              </a:ext>
            </a:extLst>
          </p:cNvPr>
          <p:cNvSpPr/>
          <p:nvPr/>
        </p:nvSpPr>
        <p:spPr>
          <a:xfrm>
            <a:off x="4874380" y="2413403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수정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0F4533-1373-FD65-DDF8-CED46BE7CAC1}"/>
              </a:ext>
            </a:extLst>
          </p:cNvPr>
          <p:cNvSpPr/>
          <p:nvPr/>
        </p:nvSpPr>
        <p:spPr>
          <a:xfrm>
            <a:off x="1583035" y="327139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고객 문의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6429F0-8BBD-5D91-6EBF-63ACCD13732A}"/>
              </a:ext>
            </a:extLst>
          </p:cNvPr>
          <p:cNvSpPr/>
          <p:nvPr/>
        </p:nvSpPr>
        <p:spPr>
          <a:xfrm>
            <a:off x="2662108" y="327139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문의 목록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CFF4BF-21AD-1794-B50E-6E89DF94D0B2}"/>
              </a:ext>
            </a:extLst>
          </p:cNvPr>
          <p:cNvSpPr/>
          <p:nvPr/>
        </p:nvSpPr>
        <p:spPr>
          <a:xfrm>
            <a:off x="3786689" y="327161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관리자 문의 상세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F5A52F-183E-3939-1D76-369797F24AE2}"/>
              </a:ext>
            </a:extLst>
          </p:cNvPr>
          <p:cNvSpPr/>
          <p:nvPr/>
        </p:nvSpPr>
        <p:spPr>
          <a:xfrm>
            <a:off x="4865762" y="327139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답글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C471B-A0DA-6121-8EBD-F3F91443FC87}"/>
              </a:ext>
            </a:extLst>
          </p:cNvPr>
          <p:cNvSpPr/>
          <p:nvPr/>
        </p:nvSpPr>
        <p:spPr>
          <a:xfrm>
            <a:off x="1583035" y="3976153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이벤트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046073-D161-7B6A-F0D3-C503A94E2581}"/>
              </a:ext>
            </a:extLst>
          </p:cNvPr>
          <p:cNvSpPr/>
          <p:nvPr/>
        </p:nvSpPr>
        <p:spPr>
          <a:xfrm>
            <a:off x="2655852" y="3974812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이벤트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37F6E5-F840-5581-2091-3C545B8D3637}"/>
              </a:ext>
            </a:extLst>
          </p:cNvPr>
          <p:cNvSpPr/>
          <p:nvPr/>
        </p:nvSpPr>
        <p:spPr>
          <a:xfrm>
            <a:off x="3779837" y="4276440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수정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ED265F-93CF-9401-BDEC-FBECC5EDF343}"/>
              </a:ext>
            </a:extLst>
          </p:cNvPr>
          <p:cNvSpPr/>
          <p:nvPr/>
        </p:nvSpPr>
        <p:spPr>
          <a:xfrm>
            <a:off x="3786689" y="4550710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6CFB4A-1A09-76A3-C8A1-369DB9285019}"/>
              </a:ext>
            </a:extLst>
          </p:cNvPr>
          <p:cNvSpPr/>
          <p:nvPr/>
        </p:nvSpPr>
        <p:spPr>
          <a:xfrm>
            <a:off x="2655852" y="427853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이벤트 목록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33FBCD-0CEC-A07E-47C1-AECED5759294}"/>
              </a:ext>
            </a:extLst>
          </p:cNvPr>
          <p:cNvSpPr/>
          <p:nvPr/>
        </p:nvSpPr>
        <p:spPr>
          <a:xfrm>
            <a:off x="2655852" y="4816875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교환 및 반품 상품 현황 목록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925E7F-54C8-5DE7-0DAF-D2100FFF1A6E}"/>
              </a:ext>
            </a:extLst>
          </p:cNvPr>
          <p:cNvSpPr/>
          <p:nvPr/>
        </p:nvSpPr>
        <p:spPr>
          <a:xfrm>
            <a:off x="1583035" y="4817271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교환 및 반품 현황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40AF83-9706-A0FF-3881-E70F8903253F}"/>
              </a:ext>
            </a:extLst>
          </p:cNvPr>
          <p:cNvSpPr/>
          <p:nvPr/>
        </p:nvSpPr>
        <p:spPr>
          <a:xfrm>
            <a:off x="3779838" y="4853819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현황 상세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E88526-F2F5-D4B3-BF8A-FCA1754A4D61}"/>
              </a:ext>
            </a:extLst>
          </p:cNvPr>
          <p:cNvSpPr/>
          <p:nvPr/>
        </p:nvSpPr>
        <p:spPr>
          <a:xfrm>
            <a:off x="4903824" y="4855008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상품 현황 수정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FDC3D6-2AA3-6C2B-4636-A77CB8AA7D4A}"/>
              </a:ext>
            </a:extLst>
          </p:cNvPr>
          <p:cNvSpPr/>
          <p:nvPr/>
        </p:nvSpPr>
        <p:spPr>
          <a:xfrm>
            <a:off x="2654299" y="5172247"/>
            <a:ext cx="828000" cy="252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교환 및 반품 상품 현황 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FED5A3-5225-15C9-36BF-73377B78D815}"/>
              </a:ext>
            </a:extLst>
          </p:cNvPr>
          <p:cNvSpPr/>
          <p:nvPr/>
        </p:nvSpPr>
        <p:spPr>
          <a:xfrm>
            <a:off x="1583035" y="5647415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통계 내역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69345E-AD8C-A849-136B-0D45F3A5F644}"/>
              </a:ext>
            </a:extLst>
          </p:cNvPr>
          <p:cNvSpPr/>
          <p:nvPr/>
        </p:nvSpPr>
        <p:spPr>
          <a:xfrm>
            <a:off x="2654299" y="5649977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판매 통계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28B027-C267-1458-5D30-CCF1E9226F43}"/>
              </a:ext>
            </a:extLst>
          </p:cNvPr>
          <p:cNvSpPr/>
          <p:nvPr/>
        </p:nvSpPr>
        <p:spPr>
          <a:xfrm>
            <a:off x="2654299" y="592473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회원 통계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65849C-19E0-93D6-0937-83781A221571}"/>
              </a:ext>
            </a:extLst>
          </p:cNvPr>
          <p:cNvSpPr/>
          <p:nvPr/>
        </p:nvSpPr>
        <p:spPr>
          <a:xfrm>
            <a:off x="3786689" y="5650321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판매 도서 검색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5E9116-0C8F-A5B2-665C-D79CEFB5F73A}"/>
              </a:ext>
            </a:extLst>
          </p:cNvPr>
          <p:cNvSpPr/>
          <p:nvPr/>
        </p:nvSpPr>
        <p:spPr>
          <a:xfrm>
            <a:off x="3779837" y="5925490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사용자 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DE929-478E-068E-B5B5-F289DBE8E2CA}"/>
              </a:ext>
            </a:extLst>
          </p:cNvPr>
          <p:cNvSpPr/>
          <p:nvPr/>
        </p:nvSpPr>
        <p:spPr>
          <a:xfrm>
            <a:off x="1583035" y="626991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필터 관리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6FF3E7-35CD-B851-6A82-4582BBB7871C}"/>
              </a:ext>
            </a:extLst>
          </p:cNvPr>
          <p:cNvSpPr/>
          <p:nvPr/>
        </p:nvSpPr>
        <p:spPr>
          <a:xfrm>
            <a:off x="2654299" y="626991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필터 추가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242DAC-9A8D-967A-8572-4DA17696553F}"/>
              </a:ext>
            </a:extLst>
          </p:cNvPr>
          <p:cNvSpPr/>
          <p:nvPr/>
        </p:nvSpPr>
        <p:spPr>
          <a:xfrm>
            <a:off x="2654299" y="6572236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필터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CF6230-0C84-C83C-2467-7C5BB5C4B263}"/>
              </a:ext>
            </a:extLst>
          </p:cNvPr>
          <p:cNvSpPr/>
          <p:nvPr/>
        </p:nvSpPr>
        <p:spPr>
          <a:xfrm>
            <a:off x="2662108" y="3584877"/>
            <a:ext cx="828000" cy="18000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문의 검색</a:t>
            </a:r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CEF81E54-E207-121C-06BB-5B5F29BD07A1}"/>
              </a:ext>
            </a:extLst>
          </p:cNvPr>
          <p:cNvSpPr/>
          <p:nvPr/>
        </p:nvSpPr>
        <p:spPr>
          <a:xfrm>
            <a:off x="405141" y="1592481"/>
            <a:ext cx="880714" cy="460831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관리자 화면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3A96125-CE57-5C06-1D0C-0F7F67C3B091}"/>
              </a:ext>
            </a:extLst>
          </p:cNvPr>
          <p:cNvCxnSpPr>
            <a:stCxn id="4" idx="4"/>
            <a:endCxn id="15" idx="1"/>
          </p:cNvCxnSpPr>
          <p:nvPr/>
        </p:nvCxnSpPr>
        <p:spPr>
          <a:xfrm>
            <a:off x="1285855" y="1822897"/>
            <a:ext cx="297180" cy="4537019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D7F419A-F8CF-79B4-9551-F633CE2FA752}"/>
              </a:ext>
            </a:extLst>
          </p:cNvPr>
          <p:cNvCxnSpPr>
            <a:stCxn id="18" idx="3"/>
            <a:endCxn id="8" idx="1"/>
          </p:cNvCxnSpPr>
          <p:nvPr/>
        </p:nvCxnSpPr>
        <p:spPr>
          <a:xfrm>
            <a:off x="2411035" y="1822896"/>
            <a:ext cx="251073" cy="105067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E3CD860-2B97-49D9-63BB-E38FDDF7F952}"/>
              </a:ext>
            </a:extLst>
          </p:cNvPr>
          <p:cNvCxnSpPr>
            <a:stCxn id="24" idx="3"/>
            <a:endCxn id="2" idx="1"/>
          </p:cNvCxnSpPr>
          <p:nvPr/>
        </p:nvCxnSpPr>
        <p:spPr>
          <a:xfrm flipV="1">
            <a:off x="4614689" y="1780708"/>
            <a:ext cx="265904" cy="37704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E618FE2-3955-CA6A-3C9C-478374701927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4614689" y="2157750"/>
            <a:ext cx="259691" cy="34565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CE05E3F-1D78-BC92-14ED-6B701EA782CD}"/>
              </a:ext>
            </a:extLst>
          </p:cNvPr>
          <p:cNvCxnSpPr>
            <a:endCxn id="6" idx="1"/>
          </p:cNvCxnSpPr>
          <p:nvPr/>
        </p:nvCxnSpPr>
        <p:spPr>
          <a:xfrm>
            <a:off x="4742863" y="2022888"/>
            <a:ext cx="126349" cy="6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D3F1778-5880-61B0-210C-399431984530}"/>
              </a:ext>
            </a:extLst>
          </p:cNvPr>
          <p:cNvCxnSpPr>
            <a:endCxn id="16" idx="1"/>
          </p:cNvCxnSpPr>
          <p:nvPr/>
        </p:nvCxnSpPr>
        <p:spPr>
          <a:xfrm flipV="1">
            <a:off x="4739640" y="2286123"/>
            <a:ext cx="132793" cy="52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A0759B1-A258-E29C-124E-11B1A99F74A9}"/>
              </a:ext>
            </a:extLst>
          </p:cNvPr>
          <p:cNvCxnSpPr>
            <a:stCxn id="28" idx="3"/>
            <a:endCxn id="14" idx="1"/>
          </p:cNvCxnSpPr>
          <p:nvPr/>
        </p:nvCxnSpPr>
        <p:spPr>
          <a:xfrm>
            <a:off x="2411035" y="3361396"/>
            <a:ext cx="251073" cy="31348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07F3309-AC31-6E8B-5EBA-CF7E99F1667A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082182" y="2274888"/>
            <a:ext cx="276" cy="128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2818711-95E8-9351-366B-034FC1214D6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490108" y="2873566"/>
            <a:ext cx="289730" cy="3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96E9F75-0AF4-A8A7-327B-73F573BD6164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411035" y="4064812"/>
            <a:ext cx="244817" cy="1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B27711A-5154-210B-7829-A74FAB6A38DC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1285855" y="1822897"/>
            <a:ext cx="297180" cy="224325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5A000A6-25B2-BA5D-14A2-31791686F123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2411035" y="4066153"/>
            <a:ext cx="244817" cy="3023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73FF20D-82AE-0332-CE2A-05A89A22BB6D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3483852" y="4366440"/>
            <a:ext cx="295985" cy="2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DAAD665-7DC3-F104-1FEE-FB4A7A43248A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483852" y="4368536"/>
            <a:ext cx="302837" cy="2721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8ACAB4F-356C-4346-1C1A-660980B85360}"/>
              </a:ext>
            </a:extLst>
          </p:cNvPr>
          <p:cNvCxnSpPr>
            <a:stCxn id="21" idx="1"/>
            <a:endCxn id="4" idx="4"/>
          </p:cNvCxnSpPr>
          <p:nvPr/>
        </p:nvCxnSpPr>
        <p:spPr>
          <a:xfrm rot="10800000">
            <a:off x="1285855" y="1822897"/>
            <a:ext cx="297180" cy="312037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D479FCE-7C56-991C-F6F0-ACBFB283DB3C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 flipH="1">
            <a:off x="3068299" y="5068875"/>
            <a:ext cx="1553" cy="103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E56100A-4A34-6EE6-017F-E02971A1F667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2411035" y="5737415"/>
            <a:ext cx="243264" cy="27732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4F4B3D63-606D-F6A6-CE49-1460EE243D51}"/>
              </a:ext>
            </a:extLst>
          </p:cNvPr>
          <p:cNvCxnSpPr>
            <a:stCxn id="4" idx="4"/>
            <a:endCxn id="29" idx="1"/>
          </p:cNvCxnSpPr>
          <p:nvPr/>
        </p:nvCxnSpPr>
        <p:spPr>
          <a:xfrm>
            <a:off x="1285855" y="1822897"/>
            <a:ext cx="297180" cy="391451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8892AD0-D62F-3605-DC84-B7A1DA80697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482299" y="6014736"/>
            <a:ext cx="297538" cy="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62FE142-DC84-E224-53B8-25B8C3DEB624}"/>
              </a:ext>
            </a:extLst>
          </p:cNvPr>
          <p:cNvCxnSpPr>
            <a:stCxn id="15" idx="3"/>
            <a:endCxn id="37" idx="1"/>
          </p:cNvCxnSpPr>
          <p:nvPr/>
        </p:nvCxnSpPr>
        <p:spPr>
          <a:xfrm>
            <a:off x="2411035" y="6359916"/>
            <a:ext cx="243264" cy="30232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321E2CE-8708-D24E-9796-5D52358210C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411035" y="6359916"/>
            <a:ext cx="2432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0024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AB64B6-119F-4D71-ABD0-1DCC496D7822}"/>
              </a:ext>
            </a:extLst>
          </p:cNvPr>
          <p:cNvCxnSpPr>
            <a:stCxn id="17" idx="2"/>
            <a:endCxn id="36" idx="0"/>
          </p:cNvCxnSpPr>
          <p:nvPr/>
        </p:nvCxnSpPr>
        <p:spPr>
          <a:xfrm flipH="1">
            <a:off x="3153780" y="4492988"/>
            <a:ext cx="1198" cy="8867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005B68-A256-57DC-5F5F-65C441A7C7BC}"/>
              </a:ext>
            </a:extLst>
          </p:cNvPr>
          <p:cNvSpPr/>
          <p:nvPr/>
        </p:nvSpPr>
        <p:spPr>
          <a:xfrm>
            <a:off x="2192605" y="3555678"/>
            <a:ext cx="717923" cy="241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CB55B0-711B-D2BF-BE6A-C400D098E664}"/>
              </a:ext>
            </a:extLst>
          </p:cNvPr>
          <p:cNvSpPr/>
          <p:nvPr/>
        </p:nvSpPr>
        <p:spPr>
          <a:xfrm>
            <a:off x="3361452" y="3554898"/>
            <a:ext cx="813544" cy="24186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관리자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9146AA1A-57C4-88F3-D6D9-F8207F25F7C3}"/>
              </a:ext>
            </a:extLst>
          </p:cNvPr>
          <p:cNvSpPr/>
          <p:nvPr/>
        </p:nvSpPr>
        <p:spPr>
          <a:xfrm>
            <a:off x="2631313" y="4072155"/>
            <a:ext cx="1047330" cy="42083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68">
                <a:solidFill>
                  <a:schemeClr val="tx1"/>
                </a:solidFill>
                <a:ea typeface="맑은 고딕"/>
              </a:rPr>
              <a:t>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ACF4A-A1CB-2513-2424-95D5B8508826}"/>
              </a:ext>
            </a:extLst>
          </p:cNvPr>
          <p:cNvSpPr txBox="1"/>
          <p:nvPr/>
        </p:nvSpPr>
        <p:spPr>
          <a:xfrm>
            <a:off x="-1125" y="32186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로그인 및 회원가입</a:t>
            </a:r>
            <a:endParaRPr lang="en-US" altLang="ko-KR" sz="1116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0A22C25F-9E6F-E073-300E-26AC1C12B5C9}"/>
              </a:ext>
            </a:extLst>
          </p:cNvPr>
          <p:cNvSpPr/>
          <p:nvPr/>
        </p:nvSpPr>
        <p:spPr>
          <a:xfrm>
            <a:off x="2678918" y="4687503"/>
            <a:ext cx="952118" cy="420833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868">
                <a:solidFill>
                  <a:schemeClr val="tx1"/>
                </a:solidFill>
                <a:ea typeface="맑은 고딕"/>
              </a:rPr>
              <a:t>ID/</a:t>
            </a:r>
            <a:r>
              <a:rPr lang="ko-KR" altLang="en-US" sz="868" err="1">
                <a:solidFill>
                  <a:schemeClr val="tx1"/>
                </a:solidFill>
                <a:ea typeface="맑은 고딕"/>
              </a:rPr>
              <a:t>PW확인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A06B6F-BFCB-5879-2A7F-A86F422EE2FA}"/>
              </a:ext>
            </a:extLst>
          </p:cNvPr>
          <p:cNvSpPr/>
          <p:nvPr/>
        </p:nvSpPr>
        <p:spPr>
          <a:xfrm>
            <a:off x="1643771" y="5426302"/>
            <a:ext cx="627928" cy="15749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상품 관리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3E5C605-86CB-987D-8918-7B0423FF5814}"/>
              </a:ext>
            </a:extLst>
          </p:cNvPr>
          <p:cNvSpPr/>
          <p:nvPr/>
        </p:nvSpPr>
        <p:spPr>
          <a:xfrm>
            <a:off x="3702196" y="7042799"/>
            <a:ext cx="627928" cy="15074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고객 문의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1729303-1B11-AE8A-CC68-5BC73310A77B}"/>
              </a:ext>
            </a:extLst>
          </p:cNvPr>
          <p:cNvSpPr/>
          <p:nvPr/>
        </p:nvSpPr>
        <p:spPr>
          <a:xfrm>
            <a:off x="4574293" y="5725293"/>
            <a:ext cx="688674" cy="15749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이벤트 관리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325AA58-0103-2896-76C1-729315277286}"/>
              </a:ext>
            </a:extLst>
          </p:cNvPr>
          <p:cNvSpPr/>
          <p:nvPr/>
        </p:nvSpPr>
        <p:spPr>
          <a:xfrm>
            <a:off x="4036926" y="5422970"/>
            <a:ext cx="1077636" cy="15749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교환 및 반품 현황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65F2842-B13C-B9A1-0B5A-0D52742053EC}"/>
              </a:ext>
            </a:extLst>
          </p:cNvPr>
          <p:cNvSpPr/>
          <p:nvPr/>
        </p:nvSpPr>
        <p:spPr>
          <a:xfrm>
            <a:off x="4584800" y="6267396"/>
            <a:ext cx="627928" cy="157493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통계 내역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73B32FA-D2C0-5938-7104-8C74069E0F7D}"/>
              </a:ext>
            </a:extLst>
          </p:cNvPr>
          <p:cNvSpPr/>
          <p:nvPr/>
        </p:nvSpPr>
        <p:spPr>
          <a:xfrm>
            <a:off x="1524171" y="6751538"/>
            <a:ext cx="661675" cy="14230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solidFill>
                  <a:schemeClr val="tx1"/>
                </a:solidFill>
                <a:ea typeface="맑은 고딕"/>
              </a:rPr>
              <a:t>필터 검색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02B0366-C79D-815A-5DB7-640B0E233EAC}"/>
              </a:ext>
            </a:extLst>
          </p:cNvPr>
          <p:cNvSpPr/>
          <p:nvPr/>
        </p:nvSpPr>
        <p:spPr>
          <a:xfrm>
            <a:off x="1906108" y="7015882"/>
            <a:ext cx="661675" cy="11761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solidFill>
                  <a:schemeClr val="tx1"/>
                </a:solidFill>
                <a:ea typeface="맑은 고딕"/>
              </a:rPr>
              <a:t>상세 검색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52BE06F-6596-0565-4794-656C596800F7}"/>
              </a:ext>
            </a:extLst>
          </p:cNvPr>
          <p:cNvSpPr/>
          <p:nvPr/>
        </p:nvSpPr>
        <p:spPr>
          <a:xfrm>
            <a:off x="1219052" y="6267604"/>
            <a:ext cx="764742" cy="13162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베스트 셀러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FD0F938-09DA-C1E2-D5D3-F26E8FB6B18C}"/>
              </a:ext>
            </a:extLst>
          </p:cNvPr>
          <p:cNvSpPr/>
          <p:nvPr/>
        </p:nvSpPr>
        <p:spPr>
          <a:xfrm>
            <a:off x="4711190" y="6002519"/>
            <a:ext cx="674971" cy="13836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이벤트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B2B1C4A-7A2D-E3FF-5AB4-1A0174FFC17E}"/>
              </a:ext>
            </a:extLst>
          </p:cNvPr>
          <p:cNvSpPr/>
          <p:nvPr/>
        </p:nvSpPr>
        <p:spPr>
          <a:xfrm>
            <a:off x="3220034" y="7261654"/>
            <a:ext cx="668425" cy="15135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solidFill>
                  <a:schemeClr val="tx1"/>
                </a:solidFill>
                <a:ea typeface="맑은 고딕"/>
              </a:rPr>
              <a:t>고객 센터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1821E0B-F14F-389F-C66F-CD32ABC208EF}"/>
              </a:ext>
            </a:extLst>
          </p:cNvPr>
          <p:cNvSpPr/>
          <p:nvPr/>
        </p:nvSpPr>
        <p:spPr>
          <a:xfrm>
            <a:off x="1112309" y="5991148"/>
            <a:ext cx="674971" cy="14511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분야 보기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E1F9849-6FEB-012C-456D-5E372FDFFB81}"/>
              </a:ext>
            </a:extLst>
          </p:cNvPr>
          <p:cNvSpPr/>
          <p:nvPr/>
        </p:nvSpPr>
        <p:spPr>
          <a:xfrm>
            <a:off x="4107160" y="6787938"/>
            <a:ext cx="695220" cy="14511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장르별 도서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12AD1C4-9BF7-7DB3-5431-28F5FD06E6F5}"/>
              </a:ext>
            </a:extLst>
          </p:cNvPr>
          <p:cNvSpPr/>
          <p:nvPr/>
        </p:nvSpPr>
        <p:spPr>
          <a:xfrm>
            <a:off x="4402610" y="6538223"/>
            <a:ext cx="695220" cy="13162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맞춤 도서</a:t>
            </a:r>
          </a:p>
        </p:txBody>
      </p:sp>
      <p:sp>
        <p:nvSpPr>
          <p:cNvPr id="216" name="직사각형 162">
            <a:extLst>
              <a:ext uri="{FF2B5EF4-FFF2-40B4-BE49-F238E27FC236}">
                <a16:creationId xmlns:a16="http://schemas.microsoft.com/office/drawing/2014/main" id="{8BEE1946-5FAF-5E1C-992C-F3A33C9EE9C2}"/>
              </a:ext>
            </a:extLst>
          </p:cNvPr>
          <p:cNvSpPr/>
          <p:nvPr/>
        </p:nvSpPr>
        <p:spPr>
          <a:xfrm>
            <a:off x="2336065" y="7262482"/>
            <a:ext cx="783170" cy="13785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68" dirty="0">
                <a:solidFill>
                  <a:schemeClr val="tx1"/>
                </a:solidFill>
                <a:ea typeface="맑은 고딕"/>
              </a:rPr>
              <a:t>마이 페이지</a:t>
            </a:r>
          </a:p>
        </p:txBody>
      </p:sp>
      <p:sp>
        <p:nvSpPr>
          <p:cNvPr id="34" name="직사각형 152">
            <a:extLst>
              <a:ext uri="{FF2B5EF4-FFF2-40B4-BE49-F238E27FC236}">
                <a16:creationId xmlns:a16="http://schemas.microsoft.com/office/drawing/2014/main" id="{095E785D-617B-EB9D-AD4F-A1E75B81CC10}"/>
              </a:ext>
            </a:extLst>
          </p:cNvPr>
          <p:cNvSpPr/>
          <p:nvPr/>
        </p:nvSpPr>
        <p:spPr>
          <a:xfrm>
            <a:off x="1336362" y="4775657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en-US" altLang="ko-KR" sz="868" dirty="0">
                <a:solidFill>
                  <a:schemeClr val="tx1"/>
                </a:solidFill>
                <a:latin typeface="Malgun Gothic"/>
                <a:ea typeface="Malgun Gothic"/>
              </a:rPr>
              <a:t>ID/PW</a:t>
            </a:r>
            <a:endParaRPr lang="ko-KR" altLang="en-US" sz="868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r>
              <a:rPr lang="ko-KR" altLang="en-US" sz="868" dirty="0">
                <a:solidFill>
                  <a:schemeClr val="tx1"/>
                </a:solidFill>
                <a:latin typeface="Malgun Gothic"/>
                <a:ea typeface="Malgun Gothic"/>
              </a:rPr>
              <a:t>찾기</a:t>
            </a:r>
            <a:endParaRPr lang="ko-KR" altLang="en-US" sz="1116" dirty="0">
              <a:solidFill>
                <a:schemeClr val="tx1"/>
              </a:solidFill>
            </a:endParaRPr>
          </a:p>
        </p:txBody>
      </p:sp>
      <p:sp>
        <p:nvSpPr>
          <p:cNvPr id="217" name="직사각형 152">
            <a:extLst>
              <a:ext uri="{FF2B5EF4-FFF2-40B4-BE49-F238E27FC236}">
                <a16:creationId xmlns:a16="http://schemas.microsoft.com/office/drawing/2014/main" id="{3ED3431C-E4E6-906D-67EE-A5D44AC8532A}"/>
              </a:ext>
            </a:extLst>
          </p:cNvPr>
          <p:cNvSpPr/>
          <p:nvPr/>
        </p:nvSpPr>
        <p:spPr>
          <a:xfrm>
            <a:off x="1303449" y="5747182"/>
            <a:ext cx="571596" cy="150561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solidFill>
                  <a:schemeClr val="tx1"/>
                </a:solidFill>
                <a:ea typeface="맑은 고딕"/>
              </a:rPr>
              <a:t>상품</a:t>
            </a:r>
          </a:p>
        </p:txBody>
      </p:sp>
      <p:sp>
        <p:nvSpPr>
          <p:cNvPr id="36" name="직사각형 152">
            <a:extLst>
              <a:ext uri="{FF2B5EF4-FFF2-40B4-BE49-F238E27FC236}">
                <a16:creationId xmlns:a16="http://schemas.microsoft.com/office/drawing/2014/main" id="{B54BF5E8-D158-26EC-011B-C25B3EAB5C05}"/>
              </a:ext>
            </a:extLst>
          </p:cNvPr>
          <p:cNvSpPr/>
          <p:nvPr/>
        </p:nvSpPr>
        <p:spPr>
          <a:xfrm>
            <a:off x="2724551" y="5379756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868">
                <a:solidFill>
                  <a:schemeClr val="tx1"/>
                </a:solidFill>
                <a:latin typeface="Malgun Gothic"/>
                <a:ea typeface="Malgun Gothic"/>
              </a:rPr>
              <a:t>접속</a:t>
            </a:r>
          </a:p>
        </p:txBody>
      </p:sp>
      <p:sp>
        <p:nvSpPr>
          <p:cNvPr id="38" name="직사각형 152">
            <a:extLst>
              <a:ext uri="{FF2B5EF4-FFF2-40B4-BE49-F238E27FC236}">
                <a16:creationId xmlns:a16="http://schemas.microsoft.com/office/drawing/2014/main" id="{033C36C2-414A-24F7-1E5E-9E7E02379BE3}"/>
              </a:ext>
            </a:extLst>
          </p:cNvPr>
          <p:cNvSpPr/>
          <p:nvPr/>
        </p:nvSpPr>
        <p:spPr>
          <a:xfrm>
            <a:off x="3886625" y="4159182"/>
            <a:ext cx="858458" cy="250363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868">
                <a:solidFill>
                  <a:schemeClr val="tx1"/>
                </a:solidFill>
                <a:latin typeface="Malgun Gothic"/>
                <a:ea typeface="Malgun Gothic"/>
              </a:rPr>
              <a:t>회원가입</a:t>
            </a:r>
          </a:p>
        </p:txBody>
      </p:sp>
      <p:sp>
        <p:nvSpPr>
          <p:cNvPr id="220" name="직사각형 152">
            <a:extLst>
              <a:ext uri="{FF2B5EF4-FFF2-40B4-BE49-F238E27FC236}">
                <a16:creationId xmlns:a16="http://schemas.microsoft.com/office/drawing/2014/main" id="{4FA45B29-FB0A-2345-31F2-46E16019292B}"/>
              </a:ext>
            </a:extLst>
          </p:cNvPr>
          <p:cNvSpPr/>
          <p:nvPr/>
        </p:nvSpPr>
        <p:spPr>
          <a:xfrm>
            <a:off x="5033274" y="4053599"/>
            <a:ext cx="870420" cy="15427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solidFill>
                  <a:schemeClr val="tx1"/>
                </a:solidFill>
                <a:latin typeface="Malgun Gothic"/>
                <a:ea typeface="Malgun Gothic"/>
              </a:rPr>
              <a:t>회원 정보 작성</a:t>
            </a:r>
          </a:p>
        </p:txBody>
      </p:sp>
      <p:sp>
        <p:nvSpPr>
          <p:cNvPr id="222" name="직사각형 152">
            <a:extLst>
              <a:ext uri="{FF2B5EF4-FFF2-40B4-BE49-F238E27FC236}">
                <a16:creationId xmlns:a16="http://schemas.microsoft.com/office/drawing/2014/main" id="{58554A6F-3EB9-BC72-86A0-E3B603D18C10}"/>
              </a:ext>
            </a:extLst>
          </p:cNvPr>
          <p:cNvSpPr/>
          <p:nvPr/>
        </p:nvSpPr>
        <p:spPr>
          <a:xfrm>
            <a:off x="5033274" y="4364441"/>
            <a:ext cx="870420" cy="154277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solidFill>
                  <a:schemeClr val="tx1"/>
                </a:solidFill>
                <a:latin typeface="Malgun Gothic"/>
                <a:ea typeface="Malgun Gothic"/>
              </a:rPr>
              <a:t>선호도 조사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AA9B8AE-D3E8-0ED6-685F-2CE385A73327}"/>
              </a:ext>
            </a:extLst>
          </p:cNvPr>
          <p:cNvSpPr/>
          <p:nvPr/>
        </p:nvSpPr>
        <p:spPr>
          <a:xfrm>
            <a:off x="6358384" y="4042523"/>
            <a:ext cx="669987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 정보 DB</a:t>
            </a:r>
          </a:p>
        </p:txBody>
      </p:sp>
      <p:sp>
        <p:nvSpPr>
          <p:cNvPr id="225" name="직사각형 112">
            <a:extLst>
              <a:ext uri="{FF2B5EF4-FFF2-40B4-BE49-F238E27FC236}">
                <a16:creationId xmlns:a16="http://schemas.microsoft.com/office/drawing/2014/main" id="{08B56353-1070-5670-E782-2213F12FFA00}"/>
              </a:ext>
            </a:extLst>
          </p:cNvPr>
          <p:cNvSpPr/>
          <p:nvPr/>
        </p:nvSpPr>
        <p:spPr>
          <a:xfrm>
            <a:off x="1394465" y="6506532"/>
            <a:ext cx="627928" cy="130494"/>
          </a:xfrm>
          <a:prstGeom prst="flowChartTerminator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필터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D6D1AC-D2BF-DF00-81F2-8657E9DF4A77}"/>
              </a:ext>
            </a:extLst>
          </p:cNvPr>
          <p:cNvSpPr/>
          <p:nvPr/>
        </p:nvSpPr>
        <p:spPr>
          <a:xfrm>
            <a:off x="6358384" y="4353364"/>
            <a:ext cx="669987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선호도 DB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8853563-1309-553A-8C70-210E1858744D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16200000" flipH="1">
            <a:off x="2715966" y="3633143"/>
            <a:ext cx="274612" cy="60341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DC2DC3B-8ABD-68B8-0676-6CF3CF015FE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3323905" y="3627836"/>
            <a:ext cx="275392" cy="613246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0DA1F5-F148-8732-D83A-04873E399736}"/>
              </a:ext>
            </a:extLst>
          </p:cNvPr>
          <p:cNvCxnSpPr>
            <a:stCxn id="17" idx="3"/>
            <a:endCxn id="38" idx="1"/>
          </p:cNvCxnSpPr>
          <p:nvPr/>
        </p:nvCxnSpPr>
        <p:spPr>
          <a:xfrm>
            <a:off x="3678643" y="4282572"/>
            <a:ext cx="207982" cy="17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EAD71A7-CE3D-16EC-30AA-8D165F168C6A}"/>
              </a:ext>
            </a:extLst>
          </p:cNvPr>
          <p:cNvCxnSpPr>
            <a:stCxn id="220" idx="1"/>
            <a:endCxn id="38" idx="3"/>
          </p:cNvCxnSpPr>
          <p:nvPr/>
        </p:nvCxnSpPr>
        <p:spPr>
          <a:xfrm rot="10800000" flipV="1">
            <a:off x="4745084" y="4130738"/>
            <a:ext cx="288191" cy="15362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C13AC48-99FE-7C59-2B5E-76A156C5F1C8}"/>
              </a:ext>
            </a:extLst>
          </p:cNvPr>
          <p:cNvCxnSpPr>
            <a:stCxn id="222" idx="1"/>
            <a:endCxn id="38" idx="3"/>
          </p:cNvCxnSpPr>
          <p:nvPr/>
        </p:nvCxnSpPr>
        <p:spPr>
          <a:xfrm rot="10800000">
            <a:off x="4745084" y="4284364"/>
            <a:ext cx="288191" cy="15721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같음 기호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983037-7DE8-652B-169E-195C5C8F9C17}"/>
              </a:ext>
            </a:extLst>
          </p:cNvPr>
          <p:cNvSpPr/>
          <p:nvPr/>
        </p:nvSpPr>
        <p:spPr>
          <a:xfrm rot="10800000">
            <a:off x="5959439" y="4156809"/>
            <a:ext cx="371675" cy="240892"/>
          </a:xfrm>
          <a:prstGeom prst="mathEqual">
            <a:avLst>
              <a:gd name="adj1" fmla="val 28792"/>
              <a:gd name="adj2" fmla="val 1176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68294A7-B66E-A9C6-8068-2C1447840477}"/>
              </a:ext>
            </a:extLst>
          </p:cNvPr>
          <p:cNvCxnSpPr>
            <a:stCxn id="19" idx="1"/>
            <a:endCxn id="34" idx="3"/>
          </p:cNvCxnSpPr>
          <p:nvPr/>
        </p:nvCxnSpPr>
        <p:spPr>
          <a:xfrm flipH="1">
            <a:off x="2194820" y="4897920"/>
            <a:ext cx="484098" cy="29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4191100-94DF-5F6E-2DA1-2F38442D16F4}"/>
              </a:ext>
            </a:extLst>
          </p:cNvPr>
          <p:cNvCxnSpPr>
            <a:cxnSpLocks/>
            <a:stCxn id="36" idx="2"/>
            <a:endCxn id="216" idx="0"/>
          </p:cNvCxnSpPr>
          <p:nvPr/>
        </p:nvCxnSpPr>
        <p:spPr>
          <a:xfrm flipH="1">
            <a:off x="2727650" y="5630119"/>
            <a:ext cx="426130" cy="1632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1424674-775D-F259-8354-81EEC82A0C00}"/>
              </a:ext>
            </a:extLst>
          </p:cNvPr>
          <p:cNvCxnSpPr>
            <a:stCxn id="36" idx="2"/>
            <a:endCxn id="171" idx="0"/>
          </p:cNvCxnSpPr>
          <p:nvPr/>
        </p:nvCxnSpPr>
        <p:spPr>
          <a:xfrm>
            <a:off x="3153780" y="5630119"/>
            <a:ext cx="400467" cy="1631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0305EB8-C4D9-F1E0-E53D-05132CD6FE3A}"/>
              </a:ext>
            </a:extLst>
          </p:cNvPr>
          <p:cNvCxnSpPr>
            <a:cxnSpLocks/>
            <a:stCxn id="36" idx="2"/>
            <a:endCxn id="165" idx="0"/>
          </p:cNvCxnSpPr>
          <p:nvPr/>
        </p:nvCxnSpPr>
        <p:spPr>
          <a:xfrm flipH="1">
            <a:off x="2236946" y="5630119"/>
            <a:ext cx="916834" cy="1385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ED2EC67-EF3A-FCFA-4606-3C88173510FC}"/>
              </a:ext>
            </a:extLst>
          </p:cNvPr>
          <p:cNvCxnSpPr>
            <a:cxnSpLocks/>
            <a:stCxn id="36" idx="2"/>
            <a:endCxn id="177" idx="1"/>
          </p:cNvCxnSpPr>
          <p:nvPr/>
        </p:nvCxnSpPr>
        <p:spPr>
          <a:xfrm>
            <a:off x="3153780" y="5630119"/>
            <a:ext cx="953380" cy="1230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7428C9E-A891-8D63-C64C-7F7BF0FC47F4}"/>
              </a:ext>
            </a:extLst>
          </p:cNvPr>
          <p:cNvCxnSpPr>
            <a:stCxn id="36" idx="2"/>
            <a:endCxn id="113" idx="0"/>
          </p:cNvCxnSpPr>
          <p:nvPr/>
        </p:nvCxnSpPr>
        <p:spPr>
          <a:xfrm>
            <a:off x="3153780" y="5630119"/>
            <a:ext cx="862380" cy="141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15D71C-1150-96AE-E9F0-9B2DEB42A65E}"/>
              </a:ext>
            </a:extLst>
          </p:cNvPr>
          <p:cNvCxnSpPr>
            <a:cxnSpLocks/>
            <a:stCxn id="36" idx="2"/>
            <a:endCxn id="163" idx="3"/>
          </p:cNvCxnSpPr>
          <p:nvPr/>
        </p:nvCxnSpPr>
        <p:spPr>
          <a:xfrm flipH="1">
            <a:off x="2185846" y="5630119"/>
            <a:ext cx="967934" cy="1192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57E0C26-19EC-ABA1-DEFA-E250AF0F128E}"/>
              </a:ext>
            </a:extLst>
          </p:cNvPr>
          <p:cNvCxnSpPr>
            <a:cxnSpLocks/>
            <a:stCxn id="36" idx="2"/>
            <a:endCxn id="225" idx="3"/>
          </p:cNvCxnSpPr>
          <p:nvPr/>
        </p:nvCxnSpPr>
        <p:spPr>
          <a:xfrm flipH="1">
            <a:off x="2022393" y="5630119"/>
            <a:ext cx="1131387" cy="941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0EB8730-C69D-AB9D-74B2-CC8BF01DA4A6}"/>
              </a:ext>
            </a:extLst>
          </p:cNvPr>
          <p:cNvCxnSpPr>
            <a:cxnSpLocks/>
            <a:stCxn id="36" idx="2"/>
            <a:endCxn id="167" idx="3"/>
          </p:cNvCxnSpPr>
          <p:nvPr/>
        </p:nvCxnSpPr>
        <p:spPr>
          <a:xfrm flipH="1">
            <a:off x="1983794" y="5630119"/>
            <a:ext cx="1169986" cy="703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BC979CA-65CB-B3BA-7E50-7B71A67CDB3B}"/>
              </a:ext>
            </a:extLst>
          </p:cNvPr>
          <p:cNvCxnSpPr>
            <a:cxnSpLocks/>
            <a:stCxn id="36" idx="2"/>
            <a:endCxn id="179" idx="1"/>
          </p:cNvCxnSpPr>
          <p:nvPr/>
        </p:nvCxnSpPr>
        <p:spPr>
          <a:xfrm>
            <a:off x="3153780" y="5630119"/>
            <a:ext cx="1248830" cy="97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87EE754-0180-AEE5-0015-AB26976D2556}"/>
              </a:ext>
            </a:extLst>
          </p:cNvPr>
          <p:cNvCxnSpPr>
            <a:cxnSpLocks/>
            <a:stCxn id="36" idx="2"/>
            <a:endCxn id="141" idx="1"/>
          </p:cNvCxnSpPr>
          <p:nvPr/>
        </p:nvCxnSpPr>
        <p:spPr>
          <a:xfrm>
            <a:off x="3153780" y="5630119"/>
            <a:ext cx="1431020" cy="7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8C757B4-8080-CC67-84D5-E61592D32B87}"/>
              </a:ext>
            </a:extLst>
          </p:cNvPr>
          <p:cNvCxnSpPr>
            <a:cxnSpLocks/>
            <a:stCxn id="36" idx="2"/>
            <a:endCxn id="169" idx="1"/>
          </p:cNvCxnSpPr>
          <p:nvPr/>
        </p:nvCxnSpPr>
        <p:spPr>
          <a:xfrm>
            <a:off x="3153780" y="5630119"/>
            <a:ext cx="1557410" cy="44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67A08AF-7F39-F367-F54F-5EF529ADD774}"/>
              </a:ext>
            </a:extLst>
          </p:cNvPr>
          <p:cNvCxnSpPr>
            <a:cxnSpLocks/>
            <a:stCxn id="36" idx="2"/>
            <a:endCxn id="121" idx="1"/>
          </p:cNvCxnSpPr>
          <p:nvPr/>
        </p:nvCxnSpPr>
        <p:spPr>
          <a:xfrm>
            <a:off x="3153780" y="5630119"/>
            <a:ext cx="1420513" cy="17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56C0B13-57D5-3BB5-43DE-1505D0EF4844}"/>
              </a:ext>
            </a:extLst>
          </p:cNvPr>
          <p:cNvCxnSpPr>
            <a:stCxn id="36" idx="3"/>
            <a:endCxn id="133" idx="1"/>
          </p:cNvCxnSpPr>
          <p:nvPr/>
        </p:nvCxnSpPr>
        <p:spPr>
          <a:xfrm flipV="1">
            <a:off x="3583009" y="5501717"/>
            <a:ext cx="453917" cy="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DC5F929-4477-73E1-92C6-6A08E9D1B25D}"/>
              </a:ext>
            </a:extLst>
          </p:cNvPr>
          <p:cNvCxnSpPr>
            <a:stCxn id="36" idx="1"/>
            <a:endCxn id="103" idx="3"/>
          </p:cNvCxnSpPr>
          <p:nvPr/>
        </p:nvCxnSpPr>
        <p:spPr>
          <a:xfrm flipH="1">
            <a:off x="2271699" y="5504938"/>
            <a:ext cx="452852" cy="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712D402-2CAA-2A3D-9579-2ABF29C57BA4}"/>
              </a:ext>
            </a:extLst>
          </p:cNvPr>
          <p:cNvCxnSpPr>
            <a:stCxn id="36" idx="2"/>
            <a:endCxn id="217" idx="3"/>
          </p:cNvCxnSpPr>
          <p:nvPr/>
        </p:nvCxnSpPr>
        <p:spPr>
          <a:xfrm flipH="1">
            <a:off x="1875045" y="5630119"/>
            <a:ext cx="1278735" cy="19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C91EAF8-0499-6FA7-2741-95C74ADC3B5C}"/>
              </a:ext>
            </a:extLst>
          </p:cNvPr>
          <p:cNvCxnSpPr>
            <a:cxnSpLocks/>
            <a:stCxn id="36" idx="2"/>
            <a:endCxn id="175" idx="3"/>
          </p:cNvCxnSpPr>
          <p:nvPr/>
        </p:nvCxnSpPr>
        <p:spPr>
          <a:xfrm flipH="1">
            <a:off x="1787280" y="5630119"/>
            <a:ext cx="1366500" cy="433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708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순서도: 자기 디스크 171">
            <a:extLst>
              <a:ext uri="{FF2B5EF4-FFF2-40B4-BE49-F238E27FC236}">
                <a16:creationId xmlns:a16="http://schemas.microsoft.com/office/drawing/2014/main" id="{16F5840F-A0F1-4AA5-5B28-450913311520}"/>
              </a:ext>
            </a:extLst>
          </p:cNvPr>
          <p:cNvSpPr/>
          <p:nvPr/>
        </p:nvSpPr>
        <p:spPr>
          <a:xfrm>
            <a:off x="4833096" y="7508809"/>
            <a:ext cx="1197401" cy="131655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순서도: 자기 디스크 155">
            <a:extLst>
              <a:ext uri="{FF2B5EF4-FFF2-40B4-BE49-F238E27FC236}">
                <a16:creationId xmlns:a16="http://schemas.microsoft.com/office/drawing/2014/main" id="{7B9CFD67-D9F4-9D58-2BAF-4BF7E93A23D4}"/>
              </a:ext>
            </a:extLst>
          </p:cNvPr>
          <p:cNvSpPr/>
          <p:nvPr/>
        </p:nvSpPr>
        <p:spPr>
          <a:xfrm>
            <a:off x="4828667" y="4153375"/>
            <a:ext cx="1197401" cy="131655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70738F-D746-F92F-0052-A624EF2F8397}"/>
              </a:ext>
            </a:extLst>
          </p:cNvPr>
          <p:cNvSpPr/>
          <p:nvPr/>
        </p:nvSpPr>
        <p:spPr>
          <a:xfrm>
            <a:off x="229566" y="4804582"/>
            <a:ext cx="690721" cy="209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5A416C-6DD5-FE60-4A44-78FF022AD3EF}"/>
              </a:ext>
            </a:extLst>
          </p:cNvPr>
          <p:cNvSpPr/>
          <p:nvPr/>
        </p:nvSpPr>
        <p:spPr>
          <a:xfrm>
            <a:off x="2261038" y="3909020"/>
            <a:ext cx="867473" cy="218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쿠폰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3DE915-E323-C4C7-B020-D6E7A8B43754}"/>
              </a:ext>
            </a:extLst>
          </p:cNvPr>
          <p:cNvSpPr/>
          <p:nvPr/>
        </p:nvSpPr>
        <p:spPr>
          <a:xfrm>
            <a:off x="2261194" y="6777785"/>
            <a:ext cx="867473" cy="218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 등급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57755A-7D4F-4A41-6DA4-F7F8618F5F0E}"/>
              </a:ext>
            </a:extLst>
          </p:cNvPr>
          <p:cNvSpPr/>
          <p:nvPr/>
        </p:nvSpPr>
        <p:spPr>
          <a:xfrm>
            <a:off x="1228352" y="4804582"/>
            <a:ext cx="690721" cy="209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66ACEF-80BD-73FF-553C-43317BEEAFA0}"/>
              </a:ext>
            </a:extLst>
          </p:cNvPr>
          <p:cNvSpPr/>
          <p:nvPr/>
        </p:nvSpPr>
        <p:spPr>
          <a:xfrm>
            <a:off x="2260930" y="3405085"/>
            <a:ext cx="868349" cy="209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개인정보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478BD52-8F40-9195-6FFD-CC3100381B30}"/>
              </a:ext>
            </a:extLst>
          </p:cNvPr>
          <p:cNvSpPr/>
          <p:nvPr/>
        </p:nvSpPr>
        <p:spPr>
          <a:xfrm>
            <a:off x="4678415" y="3405085"/>
            <a:ext cx="722464" cy="209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 정보 DB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3BF707-9F91-2C9E-FBEA-3B59501D4E3A}"/>
              </a:ext>
            </a:extLst>
          </p:cNvPr>
          <p:cNvSpPr/>
          <p:nvPr/>
        </p:nvSpPr>
        <p:spPr>
          <a:xfrm>
            <a:off x="4679996" y="3927960"/>
            <a:ext cx="751800" cy="1974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사용자 쿠폰 DB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D90FF5-33AA-5BA1-6DEC-CEB13B50D2A8}"/>
              </a:ext>
            </a:extLst>
          </p:cNvPr>
          <p:cNvSpPr/>
          <p:nvPr/>
        </p:nvSpPr>
        <p:spPr>
          <a:xfrm>
            <a:off x="2263493" y="4531002"/>
            <a:ext cx="867473" cy="2106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주문 내역</a:t>
            </a:r>
          </a:p>
        </p:txBody>
      </p:sp>
      <p:sp>
        <p:nvSpPr>
          <p:cNvPr id="46" name="직사각형 152">
            <a:extLst>
              <a:ext uri="{FF2B5EF4-FFF2-40B4-BE49-F238E27FC236}">
                <a16:creationId xmlns:a16="http://schemas.microsoft.com/office/drawing/2014/main" id="{2D061091-9C8A-8224-BBFA-A9BCD2718691}"/>
              </a:ext>
            </a:extLst>
          </p:cNvPr>
          <p:cNvSpPr/>
          <p:nvPr/>
        </p:nvSpPr>
        <p:spPr>
          <a:xfrm>
            <a:off x="3529942" y="3243406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수정</a:t>
            </a:r>
            <a:endParaRPr lang="ko-KR" altLang="en-US" sz="1116"/>
          </a:p>
        </p:txBody>
      </p:sp>
      <p:sp>
        <p:nvSpPr>
          <p:cNvPr id="49" name="직사각형 152">
            <a:extLst>
              <a:ext uri="{FF2B5EF4-FFF2-40B4-BE49-F238E27FC236}">
                <a16:creationId xmlns:a16="http://schemas.microsoft.com/office/drawing/2014/main" id="{0493D80E-B873-C045-DF81-5344F082B000}"/>
              </a:ext>
            </a:extLst>
          </p:cNvPr>
          <p:cNvSpPr/>
          <p:nvPr/>
        </p:nvSpPr>
        <p:spPr>
          <a:xfrm>
            <a:off x="3529941" y="3566366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탈퇴</a:t>
            </a:r>
            <a:endParaRPr lang="ko-KR" altLang="en-US" sz="1116"/>
          </a:p>
        </p:txBody>
      </p:sp>
      <p:sp>
        <p:nvSpPr>
          <p:cNvPr id="50" name="직사각형 152">
            <a:extLst>
              <a:ext uri="{FF2B5EF4-FFF2-40B4-BE49-F238E27FC236}">
                <a16:creationId xmlns:a16="http://schemas.microsoft.com/office/drawing/2014/main" id="{C4F7B1A7-271D-3C92-9B6E-F3A029CE6892}"/>
              </a:ext>
            </a:extLst>
          </p:cNvPr>
          <p:cNvSpPr/>
          <p:nvPr/>
        </p:nvSpPr>
        <p:spPr>
          <a:xfrm>
            <a:off x="3529940" y="3908161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쿠폰조회</a:t>
            </a:r>
            <a:endParaRPr lang="ko-KR" altLang="en-US" sz="1116"/>
          </a:p>
        </p:txBody>
      </p:sp>
      <p:sp>
        <p:nvSpPr>
          <p:cNvPr id="51" name="직사각형 152">
            <a:extLst>
              <a:ext uri="{FF2B5EF4-FFF2-40B4-BE49-F238E27FC236}">
                <a16:creationId xmlns:a16="http://schemas.microsoft.com/office/drawing/2014/main" id="{4FA9421A-19F0-112B-B380-38DE24F7491E}"/>
              </a:ext>
            </a:extLst>
          </p:cNvPr>
          <p:cNvSpPr/>
          <p:nvPr/>
        </p:nvSpPr>
        <p:spPr>
          <a:xfrm>
            <a:off x="3398065" y="4347013"/>
            <a:ext cx="957462" cy="26622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주문내역 및 </a:t>
            </a:r>
          </a:p>
          <a:p>
            <a:pPr algn="ctr"/>
            <a:r>
              <a:rPr lang="ko-KR" altLang="en-US" sz="744">
                <a:latin typeface="Malgun Gothic"/>
                <a:ea typeface="Malgun Gothic"/>
              </a:rPr>
              <a:t>배송조회</a:t>
            </a:r>
          </a:p>
        </p:txBody>
      </p:sp>
      <p:sp>
        <p:nvSpPr>
          <p:cNvPr id="52" name="직사각형 152">
            <a:extLst>
              <a:ext uri="{FF2B5EF4-FFF2-40B4-BE49-F238E27FC236}">
                <a16:creationId xmlns:a16="http://schemas.microsoft.com/office/drawing/2014/main" id="{CEC70331-CB42-3236-C992-1C6697703509}"/>
              </a:ext>
            </a:extLst>
          </p:cNvPr>
          <p:cNvSpPr/>
          <p:nvPr/>
        </p:nvSpPr>
        <p:spPr>
          <a:xfrm>
            <a:off x="3405685" y="5528357"/>
            <a:ext cx="957462" cy="292848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반품/교환신청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ABF943B-9935-6F94-405A-245762CFC9D7}"/>
              </a:ext>
            </a:extLst>
          </p:cNvPr>
          <p:cNvSpPr/>
          <p:nvPr/>
        </p:nvSpPr>
        <p:spPr>
          <a:xfrm>
            <a:off x="4928455" y="4640390"/>
            <a:ext cx="993346" cy="1732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상품 판매 DB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1F1DCA-71AF-FB1D-D048-968672C1A4AB}"/>
              </a:ext>
            </a:extLst>
          </p:cNvPr>
          <p:cNvSpPr/>
          <p:nvPr/>
        </p:nvSpPr>
        <p:spPr>
          <a:xfrm>
            <a:off x="4919502" y="5566635"/>
            <a:ext cx="949515" cy="209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EA5F668-C420-9E6D-CE90-5D45A65443FB}"/>
              </a:ext>
            </a:extLst>
          </p:cNvPr>
          <p:cNvSpPr/>
          <p:nvPr/>
        </p:nvSpPr>
        <p:spPr>
          <a:xfrm>
            <a:off x="4920837" y="4911341"/>
            <a:ext cx="993346" cy="1732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 err="1">
                <a:solidFill>
                  <a:srgbClr val="FFFFFF"/>
                </a:solidFill>
                <a:latin typeface="Malgun Gothic"/>
                <a:ea typeface="Malgun Gothic"/>
              </a:rPr>
              <a:t>상품판매상세</a:t>
            </a:r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 </a:t>
            </a:r>
            <a:r>
              <a:rPr lang="en-US" altLang="ko-KR" sz="744" dirty="0">
                <a:solidFill>
                  <a:srgbClr val="FFFFFF"/>
                </a:solidFill>
                <a:latin typeface="Malgun Gothic"/>
                <a:ea typeface="Malgun Gothic"/>
              </a:rPr>
              <a:t>DB</a:t>
            </a:r>
            <a:endParaRPr lang="ko-KR" altLang="en-US" sz="744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55EBEE-1247-C7CB-EC49-AF5D8F17CFA3}"/>
              </a:ext>
            </a:extLst>
          </p:cNvPr>
          <p:cNvSpPr/>
          <p:nvPr/>
        </p:nvSpPr>
        <p:spPr>
          <a:xfrm>
            <a:off x="2261193" y="6460804"/>
            <a:ext cx="867473" cy="2185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리뷰 관리</a:t>
            </a:r>
          </a:p>
        </p:txBody>
      </p:sp>
      <p:sp>
        <p:nvSpPr>
          <p:cNvPr id="57" name="직사각형 152">
            <a:extLst>
              <a:ext uri="{FF2B5EF4-FFF2-40B4-BE49-F238E27FC236}">
                <a16:creationId xmlns:a16="http://schemas.microsoft.com/office/drawing/2014/main" id="{10FDF5FF-4FD8-1528-D326-53D6350C0ED2}"/>
              </a:ext>
            </a:extLst>
          </p:cNvPr>
          <p:cNvSpPr/>
          <p:nvPr/>
        </p:nvSpPr>
        <p:spPr>
          <a:xfrm>
            <a:off x="3529940" y="6458935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수정/삭제</a:t>
            </a:r>
            <a:endParaRPr lang="ko-KR" altLang="en-US" sz="1116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55943A-13AD-CE05-6C53-71D1865C47E9}"/>
              </a:ext>
            </a:extLst>
          </p:cNvPr>
          <p:cNvSpPr/>
          <p:nvPr/>
        </p:nvSpPr>
        <p:spPr>
          <a:xfrm>
            <a:off x="4677842" y="6459134"/>
            <a:ext cx="485246" cy="209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리뷰 DB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DEAFA0-8139-99C0-7374-2A166E76A5A1}"/>
              </a:ext>
            </a:extLst>
          </p:cNvPr>
          <p:cNvSpPr/>
          <p:nvPr/>
        </p:nvSpPr>
        <p:spPr>
          <a:xfrm>
            <a:off x="2261726" y="7074459"/>
            <a:ext cx="867466" cy="21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장바구니</a:t>
            </a:r>
          </a:p>
        </p:txBody>
      </p:sp>
      <p:sp>
        <p:nvSpPr>
          <p:cNvPr id="67" name="직사각형 152">
            <a:extLst>
              <a:ext uri="{FF2B5EF4-FFF2-40B4-BE49-F238E27FC236}">
                <a16:creationId xmlns:a16="http://schemas.microsoft.com/office/drawing/2014/main" id="{AC7B9D18-CE03-8226-0B92-030B4162C843}"/>
              </a:ext>
            </a:extLst>
          </p:cNvPr>
          <p:cNvSpPr/>
          <p:nvPr/>
        </p:nvSpPr>
        <p:spPr>
          <a:xfrm>
            <a:off x="3529941" y="7074954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추가</a:t>
            </a:r>
            <a:endParaRPr lang="ko-KR" altLang="en-US" sz="1116"/>
          </a:p>
        </p:txBody>
      </p:sp>
      <p:sp>
        <p:nvSpPr>
          <p:cNvPr id="68" name="직사각형 152">
            <a:extLst>
              <a:ext uri="{FF2B5EF4-FFF2-40B4-BE49-F238E27FC236}">
                <a16:creationId xmlns:a16="http://schemas.microsoft.com/office/drawing/2014/main" id="{12F0EBE4-82F3-DDB2-6A40-3194D8840973}"/>
              </a:ext>
            </a:extLst>
          </p:cNvPr>
          <p:cNvSpPr/>
          <p:nvPr/>
        </p:nvSpPr>
        <p:spPr>
          <a:xfrm>
            <a:off x="3529940" y="7397914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삭제</a:t>
            </a:r>
            <a:endParaRPr lang="ko-KR" altLang="en-US" sz="1116"/>
          </a:p>
        </p:txBody>
      </p:sp>
      <p:sp>
        <p:nvSpPr>
          <p:cNvPr id="69" name="직사각형 152">
            <a:extLst>
              <a:ext uri="{FF2B5EF4-FFF2-40B4-BE49-F238E27FC236}">
                <a16:creationId xmlns:a16="http://schemas.microsoft.com/office/drawing/2014/main" id="{5F427152-DBF8-9C54-AECA-8051801B399B}"/>
              </a:ext>
            </a:extLst>
          </p:cNvPr>
          <p:cNvSpPr/>
          <p:nvPr/>
        </p:nvSpPr>
        <p:spPr>
          <a:xfrm>
            <a:off x="3529940" y="7882355"/>
            <a:ext cx="687730" cy="22178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구매</a:t>
            </a:r>
            <a:endParaRPr lang="ko-KR" altLang="en-US" sz="1116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F3278A4-F0AD-0506-0816-481E80610FAA}"/>
              </a:ext>
            </a:extLst>
          </p:cNvPr>
          <p:cNvSpPr/>
          <p:nvPr/>
        </p:nvSpPr>
        <p:spPr>
          <a:xfrm>
            <a:off x="4641870" y="7235365"/>
            <a:ext cx="653458" cy="2152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장바구니 DB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C3471A-0D39-9E49-B2C2-783F1426928A}"/>
              </a:ext>
            </a:extLst>
          </p:cNvPr>
          <p:cNvSpPr/>
          <p:nvPr/>
        </p:nvSpPr>
        <p:spPr>
          <a:xfrm>
            <a:off x="4947146" y="7984133"/>
            <a:ext cx="992463" cy="17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장바구니 DB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CAE7DF-0109-41B5-5A21-C7CECD6956BA}"/>
              </a:ext>
            </a:extLst>
          </p:cNvPr>
          <p:cNvSpPr/>
          <p:nvPr/>
        </p:nvSpPr>
        <p:spPr>
          <a:xfrm>
            <a:off x="4947145" y="8238513"/>
            <a:ext cx="992463" cy="17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DB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616F2E0-4948-20BB-76CD-ED11B5552730}"/>
              </a:ext>
            </a:extLst>
          </p:cNvPr>
          <p:cNvSpPr/>
          <p:nvPr/>
        </p:nvSpPr>
        <p:spPr>
          <a:xfrm>
            <a:off x="4947145" y="8502153"/>
            <a:ext cx="992463" cy="17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48646D-481D-5173-C1E8-1633AE3F6047}"/>
              </a:ext>
            </a:extLst>
          </p:cNvPr>
          <p:cNvSpPr/>
          <p:nvPr/>
        </p:nvSpPr>
        <p:spPr>
          <a:xfrm>
            <a:off x="6302584" y="8216783"/>
            <a:ext cx="992463" cy="2152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chemeClr val="tx1"/>
                </a:solidFill>
                <a:ea typeface="맑은 고딕"/>
              </a:rPr>
              <a:t>구매 완료 화면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B4B5E2C-DF42-810A-F611-672BEA1FBE60}"/>
              </a:ext>
            </a:extLst>
          </p:cNvPr>
          <p:cNvSpPr/>
          <p:nvPr/>
        </p:nvSpPr>
        <p:spPr>
          <a:xfrm>
            <a:off x="3674334" y="6776010"/>
            <a:ext cx="667183" cy="2096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 정보 DB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660720-5128-AB11-62A0-779B2F7C05C0}"/>
              </a:ext>
            </a:extLst>
          </p:cNvPr>
          <p:cNvSpPr txBox="1"/>
          <p:nvPr/>
        </p:nvSpPr>
        <p:spPr>
          <a:xfrm>
            <a:off x="0" y="252520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마이페이지</a:t>
            </a:r>
            <a:endParaRPr lang="en-US" altLang="ko-KR" sz="1116" dirty="0"/>
          </a:p>
        </p:txBody>
      </p:sp>
      <p:sp>
        <p:nvSpPr>
          <p:cNvPr id="116" name="직사각형 152">
            <a:extLst>
              <a:ext uri="{FF2B5EF4-FFF2-40B4-BE49-F238E27FC236}">
                <a16:creationId xmlns:a16="http://schemas.microsoft.com/office/drawing/2014/main" id="{41632689-DC97-D32A-6E59-04409AE7FB32}"/>
              </a:ext>
            </a:extLst>
          </p:cNvPr>
          <p:cNvSpPr/>
          <p:nvPr/>
        </p:nvSpPr>
        <p:spPr>
          <a:xfrm>
            <a:off x="6060848" y="5277164"/>
            <a:ext cx="648412" cy="23086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latin typeface="Malgun Gothic"/>
                <a:ea typeface="Malgun Gothic"/>
              </a:rPr>
              <a:t>반품</a:t>
            </a:r>
          </a:p>
        </p:txBody>
      </p:sp>
      <p:sp>
        <p:nvSpPr>
          <p:cNvPr id="27" name="직사각형 152">
            <a:extLst>
              <a:ext uri="{FF2B5EF4-FFF2-40B4-BE49-F238E27FC236}">
                <a16:creationId xmlns:a16="http://schemas.microsoft.com/office/drawing/2014/main" id="{608278C3-7154-6EAF-EC92-A4415079154C}"/>
              </a:ext>
            </a:extLst>
          </p:cNvPr>
          <p:cNvSpPr/>
          <p:nvPr/>
        </p:nvSpPr>
        <p:spPr>
          <a:xfrm>
            <a:off x="6060849" y="5555438"/>
            <a:ext cx="648411" cy="23086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교환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C5F41B8-D218-1CD4-A5EE-D204CBEEC7F9}"/>
              </a:ext>
            </a:extLst>
          </p:cNvPr>
          <p:cNvCxnSpPr>
            <a:stCxn id="5" idx="3"/>
            <a:endCxn id="28" idx="1"/>
          </p:cNvCxnSpPr>
          <p:nvPr/>
        </p:nvCxnSpPr>
        <p:spPr>
          <a:xfrm>
            <a:off x="920287" y="4909394"/>
            <a:ext cx="3080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5E4EF4EE-4119-122F-05FE-1078D763C531}"/>
              </a:ext>
            </a:extLst>
          </p:cNvPr>
          <p:cNvCxnSpPr>
            <a:stCxn id="28" idx="3"/>
            <a:endCxn id="56" idx="1"/>
          </p:cNvCxnSpPr>
          <p:nvPr/>
        </p:nvCxnSpPr>
        <p:spPr>
          <a:xfrm>
            <a:off x="1919073" y="4909394"/>
            <a:ext cx="342120" cy="166069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3A4F1734-5A5E-90CD-0A63-BF6F87CA4A7B}"/>
              </a:ext>
            </a:extLst>
          </p:cNvPr>
          <p:cNvCxnSpPr>
            <a:stCxn id="28" idx="3"/>
            <a:endCxn id="42" idx="1"/>
          </p:cNvCxnSpPr>
          <p:nvPr/>
        </p:nvCxnSpPr>
        <p:spPr>
          <a:xfrm flipV="1">
            <a:off x="1919073" y="4636305"/>
            <a:ext cx="344420" cy="27308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16922E51-6B7F-55EC-C24E-ABFAF30DAC8D}"/>
              </a:ext>
            </a:extLst>
          </p:cNvPr>
          <p:cNvCxnSpPr>
            <a:stCxn id="28" idx="3"/>
            <a:endCxn id="17" idx="1"/>
          </p:cNvCxnSpPr>
          <p:nvPr/>
        </p:nvCxnSpPr>
        <p:spPr>
          <a:xfrm flipV="1">
            <a:off x="1919073" y="4018303"/>
            <a:ext cx="341965" cy="89109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D7DD22A-4722-FABD-A849-AEC9E30652BC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1919073" y="3509897"/>
            <a:ext cx="341857" cy="139949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EBB45C7-4862-EC81-3E99-05AFA608D99E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>
            <a:off x="1919073" y="4909394"/>
            <a:ext cx="342121" cy="197767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8654FBA-7FAC-72B4-1E94-8594CF2145D2}"/>
              </a:ext>
            </a:extLst>
          </p:cNvPr>
          <p:cNvCxnSpPr>
            <a:stCxn id="28" idx="3"/>
            <a:endCxn id="62" idx="1"/>
          </p:cNvCxnSpPr>
          <p:nvPr/>
        </p:nvCxnSpPr>
        <p:spPr>
          <a:xfrm>
            <a:off x="1919073" y="4909394"/>
            <a:ext cx="342653" cy="227267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10F05601-DC2F-4EC6-EB7A-F5900B605648}"/>
              </a:ext>
            </a:extLst>
          </p:cNvPr>
          <p:cNvCxnSpPr>
            <a:stCxn id="29" idx="3"/>
            <a:endCxn id="49" idx="1"/>
          </p:cNvCxnSpPr>
          <p:nvPr/>
        </p:nvCxnSpPr>
        <p:spPr>
          <a:xfrm>
            <a:off x="3129279" y="3509897"/>
            <a:ext cx="400662" cy="16736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A8F617E5-8780-67BE-F659-7B2FD5DCFBF1}"/>
              </a:ext>
            </a:extLst>
          </p:cNvPr>
          <p:cNvCxnSpPr>
            <a:stCxn id="29" idx="3"/>
            <a:endCxn id="46" idx="1"/>
          </p:cNvCxnSpPr>
          <p:nvPr/>
        </p:nvCxnSpPr>
        <p:spPr>
          <a:xfrm flipV="1">
            <a:off x="3129279" y="3354301"/>
            <a:ext cx="400663" cy="1555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같음 기호 139">
            <a:extLst>
              <a:ext uri="{FF2B5EF4-FFF2-40B4-BE49-F238E27FC236}">
                <a16:creationId xmlns:a16="http://schemas.microsoft.com/office/drawing/2014/main" id="{913EEDDE-5A1E-D7B6-9B40-AAF9E002686E}"/>
              </a:ext>
            </a:extLst>
          </p:cNvPr>
          <p:cNvSpPr/>
          <p:nvPr/>
        </p:nvSpPr>
        <p:spPr>
          <a:xfrm>
            <a:off x="4236961" y="3379432"/>
            <a:ext cx="37478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DD24A050-0B7B-A27F-5675-7B33DA9B711C}"/>
              </a:ext>
            </a:extLst>
          </p:cNvPr>
          <p:cNvCxnSpPr>
            <a:stCxn id="17" idx="3"/>
            <a:endCxn id="50" idx="1"/>
          </p:cNvCxnSpPr>
          <p:nvPr/>
        </p:nvCxnSpPr>
        <p:spPr>
          <a:xfrm>
            <a:off x="3128511" y="4018303"/>
            <a:ext cx="401429" cy="7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같음 기호 142">
            <a:extLst>
              <a:ext uri="{FF2B5EF4-FFF2-40B4-BE49-F238E27FC236}">
                <a16:creationId xmlns:a16="http://schemas.microsoft.com/office/drawing/2014/main" id="{D7A671EE-A111-623B-A741-202CD2896ABD}"/>
              </a:ext>
            </a:extLst>
          </p:cNvPr>
          <p:cNvSpPr/>
          <p:nvPr/>
        </p:nvSpPr>
        <p:spPr>
          <a:xfrm>
            <a:off x="4235299" y="3925910"/>
            <a:ext cx="370704" cy="186970"/>
          </a:xfrm>
          <a:prstGeom prst="mathEqual">
            <a:avLst>
              <a:gd name="adj1" fmla="val 20124"/>
              <a:gd name="adj2" fmla="val 252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D96A3480-E11F-F5F8-5563-F495547796A4}"/>
              </a:ext>
            </a:extLst>
          </p:cNvPr>
          <p:cNvCxnSpPr>
            <a:stCxn id="42" idx="3"/>
            <a:endCxn id="52" idx="1"/>
          </p:cNvCxnSpPr>
          <p:nvPr/>
        </p:nvCxnSpPr>
        <p:spPr>
          <a:xfrm>
            <a:off x="3130966" y="4636305"/>
            <a:ext cx="274719" cy="103847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6F2AE9CE-6CF7-9B53-1C96-2067CC8C3097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 flipV="1">
            <a:off x="3130966" y="4480126"/>
            <a:ext cx="267099" cy="15617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8646F13-8B64-6F43-3926-81EA33F166A6}"/>
              </a:ext>
            </a:extLst>
          </p:cNvPr>
          <p:cNvSpPr/>
          <p:nvPr/>
        </p:nvSpPr>
        <p:spPr>
          <a:xfrm>
            <a:off x="4928455" y="5198708"/>
            <a:ext cx="993346" cy="1732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solidFill>
                  <a:srgbClr val="FFFFFF"/>
                </a:solidFill>
                <a:latin typeface="Malgun Gothic"/>
                <a:ea typeface="Malgun Gothic"/>
              </a:rPr>
              <a:t>반품 교환 환불 </a:t>
            </a:r>
            <a:r>
              <a:rPr lang="en-US" altLang="ko-KR" sz="744" dirty="0">
                <a:solidFill>
                  <a:srgbClr val="FFFFFF"/>
                </a:solidFill>
                <a:latin typeface="Malgun Gothic"/>
                <a:ea typeface="Malgun Gothic"/>
              </a:rPr>
              <a:t>DB</a:t>
            </a:r>
            <a:endParaRPr lang="ko-KR" altLang="en-US" sz="744" dirty="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154" name="직사각형 152">
            <a:extLst>
              <a:ext uri="{FF2B5EF4-FFF2-40B4-BE49-F238E27FC236}">
                <a16:creationId xmlns:a16="http://schemas.microsoft.com/office/drawing/2014/main" id="{1B0B8C94-4B49-2DD1-4973-FA8F5E83AC3C}"/>
              </a:ext>
            </a:extLst>
          </p:cNvPr>
          <p:cNvSpPr/>
          <p:nvPr/>
        </p:nvSpPr>
        <p:spPr>
          <a:xfrm>
            <a:off x="6060849" y="5833712"/>
            <a:ext cx="648411" cy="23086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latin typeface="Malgun Gothic"/>
                <a:ea typeface="Malgun Gothic"/>
              </a:rPr>
              <a:t>환불</a:t>
            </a:r>
            <a:endParaRPr lang="en-US" altLang="ko-KR" sz="744" dirty="0">
              <a:latin typeface="Malgun Gothic"/>
              <a:ea typeface="Malgun Gothic"/>
            </a:endParaRPr>
          </a:p>
        </p:txBody>
      </p:sp>
      <p:sp>
        <p:nvSpPr>
          <p:cNvPr id="155" name="같음 기호 154">
            <a:extLst>
              <a:ext uri="{FF2B5EF4-FFF2-40B4-BE49-F238E27FC236}">
                <a16:creationId xmlns:a16="http://schemas.microsoft.com/office/drawing/2014/main" id="{9F89EF66-85B4-741C-8376-DDBEFDF43605}"/>
              </a:ext>
            </a:extLst>
          </p:cNvPr>
          <p:cNvSpPr/>
          <p:nvPr/>
        </p:nvSpPr>
        <p:spPr>
          <a:xfrm>
            <a:off x="4381222" y="4353476"/>
            <a:ext cx="37478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같음 기호 156">
            <a:extLst>
              <a:ext uri="{FF2B5EF4-FFF2-40B4-BE49-F238E27FC236}">
                <a16:creationId xmlns:a16="http://schemas.microsoft.com/office/drawing/2014/main" id="{1309A0B6-05B2-C2E9-4694-79B4B9A6D7C6}"/>
              </a:ext>
            </a:extLst>
          </p:cNvPr>
          <p:cNvSpPr/>
          <p:nvPr/>
        </p:nvSpPr>
        <p:spPr>
          <a:xfrm>
            <a:off x="4421328" y="5544797"/>
            <a:ext cx="40733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5A8E442C-479D-6C98-42A9-80F9DC1B9667}"/>
              </a:ext>
            </a:extLst>
          </p:cNvPr>
          <p:cNvCxnSpPr>
            <a:stCxn id="54" idx="3"/>
            <a:endCxn id="116" idx="1"/>
          </p:cNvCxnSpPr>
          <p:nvPr/>
        </p:nvCxnSpPr>
        <p:spPr>
          <a:xfrm flipV="1">
            <a:off x="5869017" y="5392597"/>
            <a:ext cx="191831" cy="278850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85542EE2-4385-D0DE-C85E-98F126D95FCE}"/>
              </a:ext>
            </a:extLst>
          </p:cNvPr>
          <p:cNvCxnSpPr>
            <a:stCxn id="54" idx="3"/>
            <a:endCxn id="154" idx="1"/>
          </p:cNvCxnSpPr>
          <p:nvPr/>
        </p:nvCxnSpPr>
        <p:spPr>
          <a:xfrm>
            <a:off x="5869017" y="5671447"/>
            <a:ext cx="191832" cy="27769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928130F8-7F82-5801-15EA-C4060A0AAA5E}"/>
              </a:ext>
            </a:extLst>
          </p:cNvPr>
          <p:cNvCxnSpPr>
            <a:stCxn id="54" idx="3"/>
            <a:endCxn id="27" idx="1"/>
          </p:cNvCxnSpPr>
          <p:nvPr/>
        </p:nvCxnSpPr>
        <p:spPr>
          <a:xfrm flipV="1">
            <a:off x="5869017" y="5670871"/>
            <a:ext cx="191832" cy="5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AA60A21-3F8C-F9BD-7937-22706A7CE122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3128666" y="6569830"/>
            <a:ext cx="401274" cy="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18E23DC-6138-8E71-416E-D68D08BCAADE}"/>
              </a:ext>
            </a:extLst>
          </p:cNvPr>
          <p:cNvCxnSpPr>
            <a:stCxn id="62" idx="3"/>
            <a:endCxn id="67" idx="1"/>
          </p:cNvCxnSpPr>
          <p:nvPr/>
        </p:nvCxnSpPr>
        <p:spPr>
          <a:xfrm>
            <a:off x="3129192" y="7182066"/>
            <a:ext cx="400749" cy="3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041E248B-D133-5764-9EB7-8DA22989F59A}"/>
              </a:ext>
            </a:extLst>
          </p:cNvPr>
          <p:cNvCxnSpPr>
            <a:stCxn id="62" idx="3"/>
            <a:endCxn id="68" idx="1"/>
          </p:cNvCxnSpPr>
          <p:nvPr/>
        </p:nvCxnSpPr>
        <p:spPr>
          <a:xfrm>
            <a:off x="3129192" y="7182066"/>
            <a:ext cx="400748" cy="32674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C6792D7F-363F-A0ED-A110-CC1EC0B970C7}"/>
              </a:ext>
            </a:extLst>
          </p:cNvPr>
          <p:cNvCxnSpPr>
            <a:stCxn id="62" idx="3"/>
            <a:endCxn id="69" idx="1"/>
          </p:cNvCxnSpPr>
          <p:nvPr/>
        </p:nvCxnSpPr>
        <p:spPr>
          <a:xfrm>
            <a:off x="3129192" y="7182066"/>
            <a:ext cx="400748" cy="81118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3" name="같음 기호 172">
            <a:extLst>
              <a:ext uri="{FF2B5EF4-FFF2-40B4-BE49-F238E27FC236}">
                <a16:creationId xmlns:a16="http://schemas.microsoft.com/office/drawing/2014/main" id="{E923704C-D833-E518-759C-0F4DA2F71274}"/>
              </a:ext>
            </a:extLst>
          </p:cNvPr>
          <p:cNvSpPr/>
          <p:nvPr/>
        </p:nvSpPr>
        <p:spPr>
          <a:xfrm>
            <a:off x="4231214" y="6453331"/>
            <a:ext cx="37478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같음 기호 173">
            <a:extLst>
              <a:ext uri="{FF2B5EF4-FFF2-40B4-BE49-F238E27FC236}">
                <a16:creationId xmlns:a16="http://schemas.microsoft.com/office/drawing/2014/main" id="{62133C4B-5DE3-3F05-8052-5787D9BFCD12}"/>
              </a:ext>
            </a:extLst>
          </p:cNvPr>
          <p:cNvSpPr/>
          <p:nvPr/>
        </p:nvSpPr>
        <p:spPr>
          <a:xfrm>
            <a:off x="3218290" y="6766140"/>
            <a:ext cx="37478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같음 기호 174">
            <a:extLst>
              <a:ext uri="{FF2B5EF4-FFF2-40B4-BE49-F238E27FC236}">
                <a16:creationId xmlns:a16="http://schemas.microsoft.com/office/drawing/2014/main" id="{39AD280D-A248-C8E3-DF8F-1B5A20C23A61}"/>
              </a:ext>
            </a:extLst>
          </p:cNvPr>
          <p:cNvSpPr/>
          <p:nvPr/>
        </p:nvSpPr>
        <p:spPr>
          <a:xfrm>
            <a:off x="4217670" y="7213455"/>
            <a:ext cx="374789" cy="253297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같음 기호 175">
            <a:extLst>
              <a:ext uri="{FF2B5EF4-FFF2-40B4-BE49-F238E27FC236}">
                <a16:creationId xmlns:a16="http://schemas.microsoft.com/office/drawing/2014/main" id="{0F2FBD5B-2FB9-9951-4E02-528AEB8DE4A5}"/>
              </a:ext>
            </a:extLst>
          </p:cNvPr>
          <p:cNvSpPr/>
          <p:nvPr/>
        </p:nvSpPr>
        <p:spPr>
          <a:xfrm>
            <a:off x="4314416" y="7833741"/>
            <a:ext cx="414270" cy="315596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39EB8733-9479-E67D-5682-13F660E04B43}"/>
              </a:ext>
            </a:extLst>
          </p:cNvPr>
          <p:cNvCxnSpPr>
            <a:stCxn id="75" idx="1"/>
            <a:endCxn id="71" idx="3"/>
          </p:cNvCxnSpPr>
          <p:nvPr/>
        </p:nvCxnSpPr>
        <p:spPr>
          <a:xfrm rot="10800000">
            <a:off x="5939610" y="8073066"/>
            <a:ext cx="362975" cy="25132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11CECED0-2743-879E-9995-691451731B2B}"/>
              </a:ext>
            </a:extLst>
          </p:cNvPr>
          <p:cNvCxnSpPr>
            <a:stCxn id="75" idx="1"/>
            <a:endCxn id="73" idx="3"/>
          </p:cNvCxnSpPr>
          <p:nvPr/>
        </p:nvCxnSpPr>
        <p:spPr>
          <a:xfrm rot="10800000" flipV="1">
            <a:off x="5939608" y="8324389"/>
            <a:ext cx="362976" cy="26669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BB12DD6-FC36-6597-7397-8B81D3EA4B1C}"/>
              </a:ext>
            </a:extLst>
          </p:cNvPr>
          <p:cNvCxnSpPr>
            <a:cxnSpLocks/>
          </p:cNvCxnSpPr>
          <p:nvPr/>
        </p:nvCxnSpPr>
        <p:spPr>
          <a:xfrm flipH="1">
            <a:off x="5939608" y="8316770"/>
            <a:ext cx="362976" cy="1829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7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42565C3-B093-1C01-6866-8D193C6FBEBB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3599101" y="4106394"/>
            <a:ext cx="2250" cy="1117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147885E-B83B-5499-4018-2453A86D1B13}"/>
              </a:ext>
            </a:extLst>
          </p:cNvPr>
          <p:cNvSpPr txBox="1"/>
          <p:nvPr/>
        </p:nvSpPr>
        <p:spPr>
          <a:xfrm>
            <a:off x="-1125" y="32186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주문 내역</a:t>
            </a:r>
            <a:endParaRPr lang="en-US" altLang="ko-KR" sz="1116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C1C4DD-FCA4-8854-F3D0-4C1BD196CD00}"/>
              </a:ext>
            </a:extLst>
          </p:cNvPr>
          <p:cNvSpPr/>
          <p:nvPr/>
        </p:nvSpPr>
        <p:spPr>
          <a:xfrm>
            <a:off x="3242389" y="386452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2B9D31-17CC-E0F1-448F-94C57F430181}"/>
              </a:ext>
            </a:extLst>
          </p:cNvPr>
          <p:cNvSpPr/>
          <p:nvPr/>
        </p:nvSpPr>
        <p:spPr>
          <a:xfrm>
            <a:off x="3241264" y="428526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주문 내역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E22458-86C0-68CD-8B89-2FFEB00F3D3F}"/>
              </a:ext>
            </a:extLst>
          </p:cNvPr>
          <p:cNvSpPr/>
          <p:nvPr/>
        </p:nvSpPr>
        <p:spPr>
          <a:xfrm>
            <a:off x="3240139" y="4722867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구매 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FDE29-7614-7B0E-256C-E4C4204B3865}"/>
              </a:ext>
            </a:extLst>
          </p:cNvPr>
          <p:cNvSpPr/>
          <p:nvPr/>
        </p:nvSpPr>
        <p:spPr>
          <a:xfrm>
            <a:off x="2379550" y="522346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주문완료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9BD82D-F907-BB71-2905-296624CE2711}"/>
              </a:ext>
            </a:extLst>
          </p:cNvPr>
          <p:cNvSpPr/>
          <p:nvPr/>
        </p:nvSpPr>
        <p:spPr>
          <a:xfrm>
            <a:off x="3240139" y="522346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배송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62152F-F25C-C24A-62FF-7EE6C95B4C71}"/>
              </a:ext>
            </a:extLst>
          </p:cNvPr>
          <p:cNvSpPr/>
          <p:nvPr/>
        </p:nvSpPr>
        <p:spPr>
          <a:xfrm>
            <a:off x="4050104" y="5223470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배송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F18B50-B5D7-62B3-B17B-1C09C1308148}"/>
              </a:ext>
            </a:extLst>
          </p:cNvPr>
          <p:cNvSpPr/>
          <p:nvPr/>
        </p:nvSpPr>
        <p:spPr>
          <a:xfrm>
            <a:off x="1890196" y="563970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반품/교환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8D5F8C-5B98-1D0A-563F-956FBE37601C}"/>
              </a:ext>
            </a:extLst>
          </p:cNvPr>
          <p:cNvSpPr/>
          <p:nvPr/>
        </p:nvSpPr>
        <p:spPr>
          <a:xfrm>
            <a:off x="2880154" y="563970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구매 취소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BFD0F0-53D9-FFD9-B731-0B8915BA22DA}"/>
              </a:ext>
            </a:extLst>
          </p:cNvPr>
          <p:cNvSpPr/>
          <p:nvPr/>
        </p:nvSpPr>
        <p:spPr>
          <a:xfrm>
            <a:off x="4050103" y="5639701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구매 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62921D-C005-A480-8A48-117F38B93984}"/>
              </a:ext>
            </a:extLst>
          </p:cNvPr>
          <p:cNvSpPr/>
          <p:nvPr/>
        </p:nvSpPr>
        <p:spPr>
          <a:xfrm>
            <a:off x="3430583" y="6176864"/>
            <a:ext cx="789715" cy="2418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endParaRPr lang="ko-KR" altLang="en-US" sz="620" dirty="0">
              <a:latin typeface="Malgun Gothic"/>
              <a:ea typeface="Malgun Gothic"/>
            </a:endParaRPr>
          </a:p>
          <a:p>
            <a:pPr algn="ctr"/>
            <a:r>
              <a:rPr lang="ko-KR" altLang="en-US" sz="620" dirty="0">
                <a:latin typeface="Malgun Gothic"/>
                <a:ea typeface="Malgun Gothic"/>
              </a:rPr>
              <a:t>상품 판매 상세 </a:t>
            </a:r>
            <a:r>
              <a:rPr lang="en-US" altLang="ko-KR" sz="620" dirty="0">
                <a:latin typeface="Malgun Gothic"/>
                <a:ea typeface="Malgun Gothic"/>
              </a:rPr>
              <a:t>DB</a:t>
            </a:r>
            <a:endParaRPr lang="ko-KR" altLang="en-US" sz="620" dirty="0">
              <a:solidFill>
                <a:srgbClr val="000000"/>
              </a:solidFill>
              <a:latin typeface="Malgun Gothic"/>
              <a:ea typeface="Malgun Gothic"/>
            </a:endParaRPr>
          </a:p>
          <a:p>
            <a:pPr algn="ctr"/>
            <a:endParaRPr lang="ko-KR" altLang="en-US" sz="744" dirty="0">
              <a:ea typeface="맑은 고딕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F0E9DEB-2692-9905-1B00-3FF161373BB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3039439" y="4663806"/>
            <a:ext cx="258737" cy="86058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4E458DE-BE69-3750-8C3E-180612236C4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16200000" flipH="1">
            <a:off x="3874714" y="4689118"/>
            <a:ext cx="258738" cy="80996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836D8B3A-535F-470F-042F-2FB39396595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5400000">
            <a:off x="2406652" y="5307840"/>
            <a:ext cx="174367" cy="48935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6324B3D-83A6-507B-1B8E-675818469085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rot="16200000" flipH="1">
            <a:off x="2901631" y="5302215"/>
            <a:ext cx="174367" cy="50060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0B84028-7BBD-8909-6D57-3688382D4BBE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4409065" y="5465335"/>
            <a:ext cx="1" cy="174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같음 기호 41">
            <a:extLst>
              <a:ext uri="{FF2B5EF4-FFF2-40B4-BE49-F238E27FC236}">
                <a16:creationId xmlns:a16="http://schemas.microsoft.com/office/drawing/2014/main" id="{CC996506-D3B9-B996-A3EE-65C3F955B92B}"/>
              </a:ext>
            </a:extLst>
          </p:cNvPr>
          <p:cNvSpPr/>
          <p:nvPr/>
        </p:nvSpPr>
        <p:spPr>
          <a:xfrm rot="5400000">
            <a:off x="3668418" y="5709905"/>
            <a:ext cx="314043" cy="288441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D483559E-244E-C2EF-4A8F-B1673F7DB0AE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rot="16200000" flipH="1">
            <a:off x="3384629" y="5736052"/>
            <a:ext cx="295298" cy="58632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49DFC6B-3A8C-02AB-A267-0CA0816E1F6E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5400000">
            <a:off x="3969604" y="5737403"/>
            <a:ext cx="295298" cy="58362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C7D872-5B12-CA09-BE3D-23499FFD9523}"/>
              </a:ext>
            </a:extLst>
          </p:cNvPr>
          <p:cNvCxnSpPr>
            <a:cxnSpLocks/>
            <a:stCxn id="20" idx="3"/>
            <a:endCxn id="11" idx="3"/>
          </p:cNvCxnSpPr>
          <p:nvPr/>
        </p:nvCxnSpPr>
        <p:spPr>
          <a:xfrm flipH="1" flipV="1">
            <a:off x="3958062" y="4843800"/>
            <a:ext cx="262236" cy="1453997"/>
          </a:xfrm>
          <a:prstGeom prst="bentConnector3">
            <a:avLst>
              <a:gd name="adj1" fmla="val -43877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같음 기호 55">
            <a:extLst>
              <a:ext uri="{FF2B5EF4-FFF2-40B4-BE49-F238E27FC236}">
                <a16:creationId xmlns:a16="http://schemas.microsoft.com/office/drawing/2014/main" id="{66FDD78D-F973-95F3-BAB2-8ECAD0627204}"/>
              </a:ext>
            </a:extLst>
          </p:cNvPr>
          <p:cNvSpPr/>
          <p:nvPr/>
        </p:nvSpPr>
        <p:spPr>
          <a:xfrm rot="5400000">
            <a:off x="5040018" y="5338459"/>
            <a:ext cx="314043" cy="288441"/>
          </a:xfrm>
          <a:prstGeom prst="mathEqual">
            <a:avLst>
              <a:gd name="adj1" fmla="val 11487"/>
              <a:gd name="adj2" fmla="val 2379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1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72012B-9C95-3208-3FA9-C0D35BAB4CE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3772986" y="4517874"/>
            <a:ext cx="6851" cy="1258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5197E8-1BE0-E0A2-E378-5EB7F4079739}"/>
              </a:ext>
            </a:extLst>
          </p:cNvPr>
          <p:cNvSpPr txBox="1"/>
          <p:nvPr/>
        </p:nvSpPr>
        <p:spPr>
          <a:xfrm>
            <a:off x="-1125" y="3218623"/>
            <a:ext cx="1700927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회원 도서 구매</a:t>
            </a:r>
            <a:endParaRPr lang="en-US" altLang="ko-KR" sz="1116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55E51-2BA7-11AF-8756-F763EF3EABFB}"/>
              </a:ext>
            </a:extLst>
          </p:cNvPr>
          <p:cNvSpPr/>
          <p:nvPr/>
        </p:nvSpPr>
        <p:spPr>
          <a:xfrm>
            <a:off x="3420875" y="427600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회원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D257EF-BD6B-1868-38C3-692E37EB51EB}"/>
              </a:ext>
            </a:extLst>
          </p:cNvPr>
          <p:cNvSpPr/>
          <p:nvPr/>
        </p:nvSpPr>
        <p:spPr>
          <a:xfrm>
            <a:off x="3417194" y="4767817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로그인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437477-C7DF-30DB-AD8C-995BA84CB95D}"/>
              </a:ext>
            </a:extLst>
          </p:cNvPr>
          <p:cNvSpPr/>
          <p:nvPr/>
        </p:nvSpPr>
        <p:spPr>
          <a:xfrm>
            <a:off x="3419648" y="5265762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도서​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ADD757-2088-EC55-0DE0-A2237C6BC2AC}"/>
              </a:ext>
            </a:extLst>
          </p:cNvPr>
          <p:cNvSpPr/>
          <p:nvPr/>
        </p:nvSpPr>
        <p:spPr>
          <a:xfrm>
            <a:off x="3414024" y="5776080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상세정보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9001F5-ABDC-36EC-D2E6-CBAADC6751C8}"/>
              </a:ext>
            </a:extLst>
          </p:cNvPr>
          <p:cNvSpPr/>
          <p:nvPr/>
        </p:nvSpPr>
        <p:spPr>
          <a:xfrm>
            <a:off x="3900820" y="626747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장바구니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E6E7B9-2E8D-C850-5E65-2A5CF05A436B}"/>
              </a:ext>
            </a:extLst>
          </p:cNvPr>
          <p:cNvSpPr/>
          <p:nvPr/>
        </p:nvSpPr>
        <p:spPr>
          <a:xfrm>
            <a:off x="2968132" y="6267479"/>
            <a:ext cx="717923" cy="241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구매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D9BCF8D2-9E2C-FE8C-39CE-5DBB9A92D6D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3425273" y="5919766"/>
            <a:ext cx="249534" cy="445892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CB9E840-969B-E1E8-5518-207C55A0EFB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891617" y="5899314"/>
            <a:ext cx="249534" cy="48679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61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순서도: 자기 디스크 31">
            <a:extLst>
              <a:ext uri="{FF2B5EF4-FFF2-40B4-BE49-F238E27FC236}">
                <a16:creationId xmlns:a16="http://schemas.microsoft.com/office/drawing/2014/main" id="{B0E251F9-68AD-BC93-C6D5-3B90606E4B85}"/>
              </a:ext>
            </a:extLst>
          </p:cNvPr>
          <p:cNvSpPr/>
          <p:nvPr/>
        </p:nvSpPr>
        <p:spPr>
          <a:xfrm>
            <a:off x="4970799" y="5944475"/>
            <a:ext cx="1197401" cy="102522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8D99448-954B-053E-5E9B-9BDA5BA45ED5}"/>
              </a:ext>
            </a:extLst>
          </p:cNvPr>
          <p:cNvCxnSpPr>
            <a:cxnSpLocks/>
          </p:cNvCxnSpPr>
          <p:nvPr/>
        </p:nvCxnSpPr>
        <p:spPr>
          <a:xfrm>
            <a:off x="5233372" y="5057345"/>
            <a:ext cx="336128" cy="61734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C80E83AE-B5BF-C725-E748-F766733ECAE0}"/>
              </a:ext>
            </a:extLst>
          </p:cNvPr>
          <p:cNvSpPr/>
          <p:nvPr/>
        </p:nvSpPr>
        <p:spPr>
          <a:xfrm>
            <a:off x="1832146" y="3844555"/>
            <a:ext cx="1197401" cy="1097873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5EF308-649B-1C32-9C68-E304B0D92BC5}"/>
              </a:ext>
            </a:extLst>
          </p:cNvPr>
          <p:cNvSpPr/>
          <p:nvPr/>
        </p:nvSpPr>
        <p:spPr>
          <a:xfrm>
            <a:off x="101571" y="4415093"/>
            <a:ext cx="627928" cy="15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분야 보기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10CA1-75B7-33EC-54AC-B7DDF2BB2D96}"/>
              </a:ext>
            </a:extLst>
          </p:cNvPr>
          <p:cNvSpPr/>
          <p:nvPr/>
        </p:nvSpPr>
        <p:spPr>
          <a:xfrm>
            <a:off x="1100357" y="4255702"/>
            <a:ext cx="627928" cy="15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국내 도서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F1BE5-BA21-BAFF-14B9-97C14CE93524}"/>
              </a:ext>
            </a:extLst>
          </p:cNvPr>
          <p:cNvSpPr/>
          <p:nvPr/>
        </p:nvSpPr>
        <p:spPr>
          <a:xfrm>
            <a:off x="1100356" y="4574483"/>
            <a:ext cx="627928" cy="157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외국 도서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44CA92-775D-D1EC-F362-7927245CDC02}"/>
              </a:ext>
            </a:extLst>
          </p:cNvPr>
          <p:cNvSpPr/>
          <p:nvPr/>
        </p:nvSpPr>
        <p:spPr>
          <a:xfrm>
            <a:off x="5235871" y="5327126"/>
            <a:ext cx="673249" cy="182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49" name="직사각형 152">
            <a:extLst>
              <a:ext uri="{FF2B5EF4-FFF2-40B4-BE49-F238E27FC236}">
                <a16:creationId xmlns:a16="http://schemas.microsoft.com/office/drawing/2014/main" id="{BE4D0630-9D76-B791-DF00-0CAA19443853}"/>
              </a:ext>
            </a:extLst>
          </p:cNvPr>
          <p:cNvSpPr/>
          <p:nvPr/>
        </p:nvSpPr>
        <p:spPr>
          <a:xfrm>
            <a:off x="4482496" y="4969280"/>
            <a:ext cx="750876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로그인 확인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87B50BAA-CB63-D64A-591F-E9F1A16C5FE2}"/>
              </a:ext>
            </a:extLst>
          </p:cNvPr>
          <p:cNvSpPr/>
          <p:nvPr/>
        </p:nvSpPr>
        <p:spPr>
          <a:xfrm>
            <a:off x="3714810" y="5254896"/>
            <a:ext cx="804113" cy="3354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로그인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FCBDD3A7-19AC-6574-E6A8-CAE7A792826A}"/>
              </a:ext>
            </a:extLst>
          </p:cNvPr>
          <p:cNvSpPr txBox="1"/>
          <p:nvPr/>
        </p:nvSpPr>
        <p:spPr>
          <a:xfrm>
            <a:off x="5332625" y="4862460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성공</a:t>
            </a:r>
            <a:endParaRPr lang="en-US" altLang="ko-KR" sz="682"/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E8A142DE-23D7-B8F9-5C7A-87D7B6A06A44}"/>
              </a:ext>
            </a:extLst>
          </p:cNvPr>
          <p:cNvSpPr txBox="1"/>
          <p:nvPr/>
        </p:nvSpPr>
        <p:spPr>
          <a:xfrm>
            <a:off x="4000574" y="486245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53" name="직사각형 152">
            <a:extLst>
              <a:ext uri="{FF2B5EF4-FFF2-40B4-BE49-F238E27FC236}">
                <a16:creationId xmlns:a16="http://schemas.microsoft.com/office/drawing/2014/main" id="{71DC4E06-B9CD-3D42-6189-A8C63C9EC516}"/>
              </a:ext>
            </a:extLst>
          </p:cNvPr>
          <p:cNvSpPr/>
          <p:nvPr/>
        </p:nvSpPr>
        <p:spPr>
          <a:xfrm>
            <a:off x="5233910" y="5680845"/>
            <a:ext cx="671180" cy="1941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구매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8EBC9F-3A55-3E06-7D8A-8584BD9D5FBA}"/>
              </a:ext>
            </a:extLst>
          </p:cNvPr>
          <p:cNvSpPr/>
          <p:nvPr/>
        </p:nvSpPr>
        <p:spPr>
          <a:xfrm>
            <a:off x="101571" y="4415093"/>
            <a:ext cx="627928" cy="15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분야 보기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A8C4A38-6F83-593E-B7AC-CBB3726ABD7D}"/>
              </a:ext>
            </a:extLst>
          </p:cNvPr>
          <p:cNvSpPr/>
          <p:nvPr/>
        </p:nvSpPr>
        <p:spPr>
          <a:xfrm>
            <a:off x="1100357" y="4255702"/>
            <a:ext cx="627928" cy="15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국내 도서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B47F75-D1D3-52CB-5C52-57D1DBE51644}"/>
              </a:ext>
            </a:extLst>
          </p:cNvPr>
          <p:cNvSpPr/>
          <p:nvPr/>
        </p:nvSpPr>
        <p:spPr>
          <a:xfrm>
            <a:off x="1100356" y="4574483"/>
            <a:ext cx="627928" cy="15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외국 도서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D1074D4F-6CF9-44F4-46D9-7A695354B1E9}"/>
              </a:ext>
            </a:extLst>
          </p:cNvPr>
          <p:cNvSpPr txBox="1"/>
          <p:nvPr/>
        </p:nvSpPr>
        <p:spPr>
          <a:xfrm>
            <a:off x="0" y="2700084"/>
            <a:ext cx="1700927" cy="228965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16">
                <a:ea typeface="맑은 고딕"/>
              </a:rPr>
              <a:t>분야 보기</a:t>
            </a:r>
            <a:endParaRPr lang="en-US" altLang="ko-KR" sz="1116"/>
          </a:p>
        </p:txBody>
      </p:sp>
      <p:sp>
        <p:nvSpPr>
          <p:cNvPr id="58" name="직사각형 152">
            <a:extLst>
              <a:ext uri="{FF2B5EF4-FFF2-40B4-BE49-F238E27FC236}">
                <a16:creationId xmlns:a16="http://schemas.microsoft.com/office/drawing/2014/main" id="{AB0D8514-E706-40BD-49AC-348442A6EE1B}"/>
              </a:ext>
            </a:extLst>
          </p:cNvPr>
          <p:cNvSpPr/>
          <p:nvPr/>
        </p:nvSpPr>
        <p:spPr>
          <a:xfrm>
            <a:off x="1929116" y="4241940"/>
            <a:ext cx="961499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국내 도서 리스트</a:t>
            </a:r>
          </a:p>
        </p:txBody>
      </p:sp>
      <p:sp>
        <p:nvSpPr>
          <p:cNvPr id="59" name="직사각형 152">
            <a:extLst>
              <a:ext uri="{FF2B5EF4-FFF2-40B4-BE49-F238E27FC236}">
                <a16:creationId xmlns:a16="http://schemas.microsoft.com/office/drawing/2014/main" id="{0070D986-0142-6A59-7F9A-2A06E9A07A94}"/>
              </a:ext>
            </a:extLst>
          </p:cNvPr>
          <p:cNvSpPr/>
          <p:nvPr/>
        </p:nvSpPr>
        <p:spPr>
          <a:xfrm>
            <a:off x="1929116" y="4560721"/>
            <a:ext cx="961499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외국 도서 리스트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46C6340-6A2C-A2C7-2737-9015F4D949F6}"/>
              </a:ext>
            </a:extLst>
          </p:cNvPr>
          <p:cNvSpPr/>
          <p:nvPr/>
        </p:nvSpPr>
        <p:spPr>
          <a:xfrm>
            <a:off x="3352380" y="3914755"/>
            <a:ext cx="475403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61" name="직사각형 152">
            <a:extLst>
              <a:ext uri="{FF2B5EF4-FFF2-40B4-BE49-F238E27FC236}">
                <a16:creationId xmlns:a16="http://schemas.microsoft.com/office/drawing/2014/main" id="{4FCB1438-7959-B810-B080-7914D6B7016A}"/>
              </a:ext>
            </a:extLst>
          </p:cNvPr>
          <p:cNvSpPr/>
          <p:nvPr/>
        </p:nvSpPr>
        <p:spPr>
          <a:xfrm>
            <a:off x="3110366" y="4418855"/>
            <a:ext cx="961499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도서 상세 정보</a:t>
            </a:r>
          </a:p>
        </p:txBody>
      </p:sp>
      <p:sp>
        <p:nvSpPr>
          <p:cNvPr id="62" name="직사각형 152">
            <a:extLst>
              <a:ext uri="{FF2B5EF4-FFF2-40B4-BE49-F238E27FC236}">
                <a16:creationId xmlns:a16="http://schemas.microsoft.com/office/drawing/2014/main" id="{50077F35-7D9D-66A1-B8BD-C568DCBD4CE7}"/>
              </a:ext>
            </a:extLst>
          </p:cNvPr>
          <p:cNvSpPr/>
          <p:nvPr/>
        </p:nvSpPr>
        <p:spPr>
          <a:xfrm>
            <a:off x="4520137" y="4261026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장바구니</a:t>
            </a:r>
          </a:p>
        </p:txBody>
      </p: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FF8B1C29-AC55-5B36-7FE9-624D21DE2204}"/>
              </a:ext>
            </a:extLst>
          </p:cNvPr>
          <p:cNvSpPr/>
          <p:nvPr/>
        </p:nvSpPr>
        <p:spPr>
          <a:xfrm>
            <a:off x="4522343" y="4634341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4AAAA3-2675-697B-3695-488A839CB0E7}"/>
              </a:ext>
            </a:extLst>
          </p:cNvPr>
          <p:cNvSpPr/>
          <p:nvPr/>
        </p:nvSpPr>
        <p:spPr>
          <a:xfrm>
            <a:off x="4530129" y="3875300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4100920-AB27-0F46-D07D-81ED2C668138}"/>
              </a:ext>
            </a:extLst>
          </p:cNvPr>
          <p:cNvSpPr/>
          <p:nvPr/>
        </p:nvSpPr>
        <p:spPr>
          <a:xfrm>
            <a:off x="5235871" y="5327126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92CB63E-085F-2B76-B28E-A2266D7D06F1}"/>
              </a:ext>
            </a:extLst>
          </p:cNvPr>
          <p:cNvSpPr/>
          <p:nvPr/>
        </p:nvSpPr>
        <p:spPr>
          <a:xfrm>
            <a:off x="5236245" y="6332024"/>
            <a:ext cx="668845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상품판매 DB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ED028F-C3B8-9737-3F0F-E030BB658BC3}"/>
              </a:ext>
            </a:extLst>
          </p:cNvPr>
          <p:cNvSpPr/>
          <p:nvPr/>
        </p:nvSpPr>
        <p:spPr>
          <a:xfrm>
            <a:off x="5109841" y="6661733"/>
            <a:ext cx="919316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74BE38E3-4B26-C668-7C6A-9521EBA6D227}"/>
              </a:ext>
            </a:extLst>
          </p:cNvPr>
          <p:cNvSpPr/>
          <p:nvPr/>
        </p:nvSpPr>
        <p:spPr>
          <a:xfrm>
            <a:off x="3714810" y="5254896"/>
            <a:ext cx="804113" cy="33544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로그인</a:t>
            </a:r>
          </a:p>
        </p:txBody>
      </p:sp>
      <p:sp>
        <p:nvSpPr>
          <p:cNvPr id="70" name="TextBox 5">
            <a:extLst>
              <a:ext uri="{FF2B5EF4-FFF2-40B4-BE49-F238E27FC236}">
                <a16:creationId xmlns:a16="http://schemas.microsoft.com/office/drawing/2014/main" id="{19419BEB-B957-11CF-83CB-8805787886D6}"/>
              </a:ext>
            </a:extLst>
          </p:cNvPr>
          <p:cNvSpPr txBox="1"/>
          <p:nvPr/>
        </p:nvSpPr>
        <p:spPr>
          <a:xfrm>
            <a:off x="5332625" y="4862460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 dirty="0">
                <a:ea typeface="맑은 고딕"/>
              </a:rPr>
              <a:t>성공</a:t>
            </a:r>
            <a:endParaRPr lang="en-US" altLang="ko-KR" sz="682" dirty="0"/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8BA1A754-FFE6-4B6E-19A3-D175E3EF3F6A}"/>
              </a:ext>
            </a:extLst>
          </p:cNvPr>
          <p:cNvSpPr txBox="1"/>
          <p:nvPr/>
        </p:nvSpPr>
        <p:spPr>
          <a:xfrm>
            <a:off x="4000574" y="486245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72" name="직사각형 152">
            <a:extLst>
              <a:ext uri="{FF2B5EF4-FFF2-40B4-BE49-F238E27FC236}">
                <a16:creationId xmlns:a16="http://schemas.microsoft.com/office/drawing/2014/main" id="{06B20B0D-6C89-DE93-3FA8-26BC4B0FC8A9}"/>
              </a:ext>
            </a:extLst>
          </p:cNvPr>
          <p:cNvSpPr/>
          <p:nvPr/>
        </p:nvSpPr>
        <p:spPr>
          <a:xfrm>
            <a:off x="5233910" y="5680845"/>
            <a:ext cx="671180" cy="19412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 확인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73B8B28-7CC5-83A7-8981-F6BCFA29BD99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 flipV="1">
            <a:off x="729499" y="4334449"/>
            <a:ext cx="370858" cy="15939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F968B34-363A-F22F-4E5F-393CB5532E82}"/>
              </a:ext>
            </a:extLst>
          </p:cNvPr>
          <p:cNvCxnSpPr>
            <a:stCxn id="54" idx="3"/>
            <a:endCxn id="56" idx="1"/>
          </p:cNvCxnSpPr>
          <p:nvPr/>
        </p:nvCxnSpPr>
        <p:spPr>
          <a:xfrm>
            <a:off x="729499" y="4493840"/>
            <a:ext cx="370857" cy="15939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B9DB09E-D46D-1216-4E63-82924B59CA08}"/>
              </a:ext>
            </a:extLst>
          </p:cNvPr>
          <p:cNvCxnSpPr>
            <a:stCxn id="55" idx="3"/>
            <a:endCxn id="58" idx="1"/>
          </p:cNvCxnSpPr>
          <p:nvPr/>
        </p:nvCxnSpPr>
        <p:spPr>
          <a:xfrm>
            <a:off x="1728285" y="4334449"/>
            <a:ext cx="200831" cy="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3ADEB5-BEB5-DE5A-B414-2A79068FA422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728284" y="4653230"/>
            <a:ext cx="200832" cy="17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B5AA45D-7F94-6DA1-BFB9-4944A4AAF72A}"/>
              </a:ext>
            </a:extLst>
          </p:cNvPr>
          <p:cNvCxnSpPr>
            <a:stCxn id="58" idx="3"/>
            <a:endCxn id="61" idx="1"/>
          </p:cNvCxnSpPr>
          <p:nvPr/>
        </p:nvCxnSpPr>
        <p:spPr>
          <a:xfrm>
            <a:off x="2890615" y="4336156"/>
            <a:ext cx="219751" cy="17691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2361038-3BDD-8FDB-36D1-0EE939629B55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 flipV="1">
            <a:off x="2890615" y="4513071"/>
            <a:ext cx="219751" cy="14186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같음 기호 14">
            <a:extLst>
              <a:ext uri="{FF2B5EF4-FFF2-40B4-BE49-F238E27FC236}">
                <a16:creationId xmlns:a16="http://schemas.microsoft.com/office/drawing/2014/main" id="{BB1D9C1A-6D54-3A05-5331-72517EB81A81}"/>
              </a:ext>
            </a:extLst>
          </p:cNvPr>
          <p:cNvSpPr/>
          <p:nvPr/>
        </p:nvSpPr>
        <p:spPr>
          <a:xfrm rot="5400000">
            <a:off x="3467295" y="4131039"/>
            <a:ext cx="249198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8FE25708-CDD4-476A-1C37-0AF935B9844A}"/>
              </a:ext>
            </a:extLst>
          </p:cNvPr>
          <p:cNvCxnSpPr>
            <a:stCxn id="58" idx="0"/>
            <a:endCxn id="60" idx="1"/>
          </p:cNvCxnSpPr>
          <p:nvPr/>
        </p:nvCxnSpPr>
        <p:spPr>
          <a:xfrm rot="5400000" flipH="1" flipV="1">
            <a:off x="2763213" y="3652773"/>
            <a:ext cx="235820" cy="94251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3A409E5-3B0F-B3B2-50DA-50844081902B}"/>
              </a:ext>
            </a:extLst>
          </p:cNvPr>
          <p:cNvCxnSpPr>
            <a:stCxn id="61" idx="3"/>
            <a:endCxn id="63" idx="1"/>
          </p:cNvCxnSpPr>
          <p:nvPr/>
        </p:nvCxnSpPr>
        <p:spPr>
          <a:xfrm>
            <a:off x="4071865" y="4513071"/>
            <a:ext cx="450478" cy="21548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A96598F-8FCF-DD5B-8E1B-CDD426C0D4A8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4071865" y="4355242"/>
            <a:ext cx="448272" cy="15782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EFD6DD0-71D6-278D-E15B-B9F135954FC5}"/>
              </a:ext>
            </a:extLst>
          </p:cNvPr>
          <p:cNvCxnSpPr>
            <a:cxnSpLocks/>
            <a:stCxn id="63" idx="2"/>
            <a:endCxn id="49" idx="0"/>
          </p:cNvCxnSpPr>
          <p:nvPr/>
        </p:nvCxnSpPr>
        <p:spPr>
          <a:xfrm>
            <a:off x="4857934" y="4822773"/>
            <a:ext cx="0" cy="1465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D0B1E4F-6BCF-ABCE-3814-2C4E840B5D46}"/>
              </a:ext>
            </a:extLst>
          </p:cNvPr>
          <p:cNvCxnSpPr>
            <a:cxnSpLocks/>
            <a:stCxn id="49" idx="1"/>
            <a:endCxn id="69" idx="0"/>
          </p:cNvCxnSpPr>
          <p:nvPr/>
        </p:nvCxnSpPr>
        <p:spPr>
          <a:xfrm rot="10800000" flipV="1">
            <a:off x="4116868" y="5063496"/>
            <a:ext cx="365629" cy="1914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같음 기호 27">
            <a:extLst>
              <a:ext uri="{FF2B5EF4-FFF2-40B4-BE49-F238E27FC236}">
                <a16:creationId xmlns:a16="http://schemas.microsoft.com/office/drawing/2014/main" id="{276104C7-17E7-0CFE-CD17-491126C843CB}"/>
              </a:ext>
            </a:extLst>
          </p:cNvPr>
          <p:cNvSpPr/>
          <p:nvPr/>
        </p:nvSpPr>
        <p:spPr>
          <a:xfrm rot="5400000">
            <a:off x="5444901" y="5066836"/>
            <a:ext cx="249198" cy="259080"/>
          </a:xfrm>
          <a:prstGeom prst="mathEqual">
            <a:avLst>
              <a:gd name="adj1" fmla="val 13717"/>
              <a:gd name="adj2" fmla="val 411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같음 기호 32">
            <a:extLst>
              <a:ext uri="{FF2B5EF4-FFF2-40B4-BE49-F238E27FC236}">
                <a16:creationId xmlns:a16="http://schemas.microsoft.com/office/drawing/2014/main" id="{EBD9DFB4-8224-7D65-179C-53F9A32BA883}"/>
              </a:ext>
            </a:extLst>
          </p:cNvPr>
          <p:cNvSpPr/>
          <p:nvPr/>
        </p:nvSpPr>
        <p:spPr>
          <a:xfrm rot="5400000">
            <a:off x="5441318" y="5957472"/>
            <a:ext cx="249198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같음 기호 33">
            <a:extLst>
              <a:ext uri="{FF2B5EF4-FFF2-40B4-BE49-F238E27FC236}">
                <a16:creationId xmlns:a16="http://schemas.microsoft.com/office/drawing/2014/main" id="{9C5488C6-1624-F179-031D-0EC3FAE009A2}"/>
              </a:ext>
            </a:extLst>
          </p:cNvPr>
          <p:cNvSpPr/>
          <p:nvPr/>
        </p:nvSpPr>
        <p:spPr>
          <a:xfrm rot="5400000">
            <a:off x="4781239" y="4036085"/>
            <a:ext cx="148976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1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순서도: 자기 디스크 130">
            <a:extLst>
              <a:ext uri="{FF2B5EF4-FFF2-40B4-BE49-F238E27FC236}">
                <a16:creationId xmlns:a16="http://schemas.microsoft.com/office/drawing/2014/main" id="{66D5498A-D7CB-15B7-4C43-3CB88714FCCA}"/>
              </a:ext>
            </a:extLst>
          </p:cNvPr>
          <p:cNvSpPr/>
          <p:nvPr/>
        </p:nvSpPr>
        <p:spPr>
          <a:xfrm>
            <a:off x="1063303" y="2951341"/>
            <a:ext cx="1197401" cy="1225989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00DF9D-A616-E4D9-C4C5-64A2387197A5}"/>
              </a:ext>
            </a:extLst>
          </p:cNvPr>
          <p:cNvSpPr/>
          <p:nvPr/>
        </p:nvSpPr>
        <p:spPr>
          <a:xfrm>
            <a:off x="292801" y="4627496"/>
            <a:ext cx="691736" cy="185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베스트 셀러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8683B0-0A30-E996-2D53-2ECF4531CA3B}"/>
              </a:ext>
            </a:extLst>
          </p:cNvPr>
          <p:cNvSpPr/>
          <p:nvPr/>
        </p:nvSpPr>
        <p:spPr>
          <a:xfrm>
            <a:off x="295078" y="4242449"/>
            <a:ext cx="674971" cy="185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맞춤 도서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F46A0-2551-F516-FD92-871B021A4CD0}"/>
              </a:ext>
            </a:extLst>
          </p:cNvPr>
          <p:cNvSpPr/>
          <p:nvPr/>
        </p:nvSpPr>
        <p:spPr>
          <a:xfrm>
            <a:off x="292801" y="5409036"/>
            <a:ext cx="674971" cy="185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장르별 도서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8C95C-091F-CF0C-68CF-1DB494D5819D}"/>
              </a:ext>
            </a:extLst>
          </p:cNvPr>
          <p:cNvSpPr txBox="1"/>
          <p:nvPr/>
        </p:nvSpPr>
        <p:spPr>
          <a:xfrm>
            <a:off x="34840" y="2629567"/>
            <a:ext cx="3037546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 dirty="0">
                <a:ea typeface="맑은 고딕"/>
              </a:rPr>
              <a:t>맞춤 도서, 베스트 셀러, 장르별 도서</a:t>
            </a:r>
          </a:p>
        </p:txBody>
      </p:sp>
      <p:sp>
        <p:nvSpPr>
          <p:cNvPr id="19" name="직사각형 152">
            <a:extLst>
              <a:ext uri="{FF2B5EF4-FFF2-40B4-BE49-F238E27FC236}">
                <a16:creationId xmlns:a16="http://schemas.microsoft.com/office/drawing/2014/main" id="{492EFB1A-4BBB-F12F-3068-6C072392499C}"/>
              </a:ext>
            </a:extLst>
          </p:cNvPr>
          <p:cNvSpPr/>
          <p:nvPr/>
        </p:nvSpPr>
        <p:spPr>
          <a:xfrm>
            <a:off x="1164660" y="4204005"/>
            <a:ext cx="1017450" cy="269251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맞춤 도서 리스트</a:t>
            </a: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C098C15F-3894-1676-8FA5-0C5482DE5223}"/>
              </a:ext>
            </a:extLst>
          </p:cNvPr>
          <p:cNvSpPr/>
          <p:nvPr/>
        </p:nvSpPr>
        <p:spPr>
          <a:xfrm>
            <a:off x="1164660" y="4588872"/>
            <a:ext cx="1017450" cy="26303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베스트셀러 </a:t>
            </a:r>
            <a:endParaRPr lang="ko-KR" altLang="en-US" sz="1116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도서 리스트</a:t>
            </a:r>
            <a:endParaRPr lang="ko-KR" altLang="en-US" sz="1116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95AA5B-24F3-8816-E1D2-4CA23553CD72}"/>
              </a:ext>
            </a:extLst>
          </p:cNvPr>
          <p:cNvSpPr/>
          <p:nvPr/>
        </p:nvSpPr>
        <p:spPr>
          <a:xfrm>
            <a:off x="1398844" y="3394463"/>
            <a:ext cx="549083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선호도 DB</a:t>
            </a:r>
          </a:p>
        </p:txBody>
      </p:sp>
      <p:sp>
        <p:nvSpPr>
          <p:cNvPr id="28" name="직사각형 152">
            <a:extLst>
              <a:ext uri="{FF2B5EF4-FFF2-40B4-BE49-F238E27FC236}">
                <a16:creationId xmlns:a16="http://schemas.microsoft.com/office/drawing/2014/main" id="{302D3AD8-A10A-79B1-E0A9-1CFAC247CBDB}"/>
              </a:ext>
            </a:extLst>
          </p:cNvPr>
          <p:cNvSpPr/>
          <p:nvPr/>
        </p:nvSpPr>
        <p:spPr>
          <a:xfrm>
            <a:off x="1158834" y="5371024"/>
            <a:ext cx="1017450" cy="263034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장르별 도서 목록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8D7D20-702C-E8E3-84F3-23AF0A2DC10E}"/>
              </a:ext>
            </a:extLst>
          </p:cNvPr>
          <p:cNvSpPr/>
          <p:nvPr/>
        </p:nvSpPr>
        <p:spPr>
          <a:xfrm>
            <a:off x="1341709" y="3651017"/>
            <a:ext cx="663353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회원 정보 DB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B21837-B788-DA7B-1CF5-C1BE5DCCA4B0}"/>
              </a:ext>
            </a:extLst>
          </p:cNvPr>
          <p:cNvSpPr/>
          <p:nvPr/>
        </p:nvSpPr>
        <p:spPr>
          <a:xfrm>
            <a:off x="1365928" y="3909442"/>
            <a:ext cx="606530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5F9F48-ADB6-F99F-4DB1-F3095BEFCC23}"/>
              </a:ext>
            </a:extLst>
          </p:cNvPr>
          <p:cNvSpPr/>
          <p:nvPr/>
        </p:nvSpPr>
        <p:spPr>
          <a:xfrm>
            <a:off x="1443864" y="5067368"/>
            <a:ext cx="459042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EBF04D-CF18-FE51-DD87-E3B3C07D3D8F}"/>
              </a:ext>
            </a:extLst>
          </p:cNvPr>
          <p:cNvSpPr/>
          <p:nvPr/>
        </p:nvSpPr>
        <p:spPr>
          <a:xfrm>
            <a:off x="1450614" y="5849874"/>
            <a:ext cx="445542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 dirty="0">
                <a:ea typeface="맑은 고딕"/>
              </a:rPr>
              <a:t>도서 DB</a:t>
            </a:r>
          </a:p>
        </p:txBody>
      </p:sp>
      <p:sp>
        <p:nvSpPr>
          <p:cNvPr id="34" name="직사각형 152">
            <a:extLst>
              <a:ext uri="{FF2B5EF4-FFF2-40B4-BE49-F238E27FC236}">
                <a16:creationId xmlns:a16="http://schemas.microsoft.com/office/drawing/2014/main" id="{4CC9EECC-584E-195D-5AC8-55A5C8E1CF8D}"/>
              </a:ext>
            </a:extLst>
          </p:cNvPr>
          <p:cNvSpPr/>
          <p:nvPr/>
        </p:nvSpPr>
        <p:spPr>
          <a:xfrm>
            <a:off x="2626559" y="4859625"/>
            <a:ext cx="961499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도서 상세 정보</a:t>
            </a:r>
          </a:p>
        </p:txBody>
      </p:sp>
      <p:sp>
        <p:nvSpPr>
          <p:cNvPr id="130" name="직사각형 152">
            <a:extLst>
              <a:ext uri="{FF2B5EF4-FFF2-40B4-BE49-F238E27FC236}">
                <a16:creationId xmlns:a16="http://schemas.microsoft.com/office/drawing/2014/main" id="{BC9A9BEB-C166-F94D-6653-DD38FF4DBB20}"/>
              </a:ext>
            </a:extLst>
          </p:cNvPr>
          <p:cNvSpPr/>
          <p:nvPr/>
        </p:nvSpPr>
        <p:spPr>
          <a:xfrm>
            <a:off x="3779838" y="4677931"/>
            <a:ext cx="671181" cy="18843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장바구니</a:t>
            </a:r>
          </a:p>
        </p:txBody>
      </p:sp>
      <p:sp>
        <p:nvSpPr>
          <p:cNvPr id="132" name="직사각형 152">
            <a:extLst>
              <a:ext uri="{FF2B5EF4-FFF2-40B4-BE49-F238E27FC236}">
                <a16:creationId xmlns:a16="http://schemas.microsoft.com/office/drawing/2014/main" id="{05A96F82-3C54-15A5-9448-F2087D7D0A20}"/>
              </a:ext>
            </a:extLst>
          </p:cNvPr>
          <p:cNvSpPr/>
          <p:nvPr/>
        </p:nvSpPr>
        <p:spPr>
          <a:xfrm>
            <a:off x="3779838" y="5025175"/>
            <a:ext cx="671181" cy="18843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구매</a:t>
            </a:r>
          </a:p>
        </p:txBody>
      </p:sp>
      <p:sp>
        <p:nvSpPr>
          <p:cNvPr id="152" name="직사각형 152">
            <a:extLst>
              <a:ext uri="{FF2B5EF4-FFF2-40B4-BE49-F238E27FC236}">
                <a16:creationId xmlns:a16="http://schemas.microsoft.com/office/drawing/2014/main" id="{45184328-245C-B809-401B-4A218C9A71B5}"/>
              </a:ext>
            </a:extLst>
          </p:cNvPr>
          <p:cNvSpPr/>
          <p:nvPr/>
        </p:nvSpPr>
        <p:spPr>
          <a:xfrm>
            <a:off x="3779838" y="4677931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장바구니</a:t>
            </a:r>
          </a:p>
        </p:txBody>
      </p:sp>
      <p:sp>
        <p:nvSpPr>
          <p:cNvPr id="154" name="직사각형 152">
            <a:extLst>
              <a:ext uri="{FF2B5EF4-FFF2-40B4-BE49-F238E27FC236}">
                <a16:creationId xmlns:a16="http://schemas.microsoft.com/office/drawing/2014/main" id="{0C33A2AC-FEF7-BB27-937B-D0F55CF52ED2}"/>
              </a:ext>
            </a:extLst>
          </p:cNvPr>
          <p:cNvSpPr/>
          <p:nvPr/>
        </p:nvSpPr>
        <p:spPr>
          <a:xfrm>
            <a:off x="3779838" y="5025175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D4DA332-4462-0D40-7A83-EA16EEAEE24B}"/>
              </a:ext>
            </a:extLst>
          </p:cNvPr>
          <p:cNvSpPr/>
          <p:nvPr/>
        </p:nvSpPr>
        <p:spPr>
          <a:xfrm>
            <a:off x="3777770" y="4286622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장바구니 DB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5BEA25-5888-B95D-C0BC-318548611DB8}"/>
              </a:ext>
            </a:extLst>
          </p:cNvPr>
          <p:cNvCxnSpPr>
            <a:stCxn id="7" idx="3"/>
            <a:endCxn id="19" idx="1"/>
          </p:cNvCxnSpPr>
          <p:nvPr/>
        </p:nvCxnSpPr>
        <p:spPr>
          <a:xfrm>
            <a:off x="970049" y="4335258"/>
            <a:ext cx="194611" cy="3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A41B795-733B-3520-9F96-A3751E74B1C2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984537" y="4720305"/>
            <a:ext cx="180123" cy="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89CD221-0A68-8ABA-26E4-7A518508DA59}"/>
              </a:ext>
            </a:extLst>
          </p:cNvPr>
          <p:cNvCxnSpPr>
            <a:stCxn id="9" idx="3"/>
            <a:endCxn id="28" idx="1"/>
          </p:cNvCxnSpPr>
          <p:nvPr/>
        </p:nvCxnSpPr>
        <p:spPr>
          <a:xfrm>
            <a:off x="967772" y="5501845"/>
            <a:ext cx="191062" cy="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같음 기호 22">
            <a:extLst>
              <a:ext uri="{FF2B5EF4-FFF2-40B4-BE49-F238E27FC236}">
                <a16:creationId xmlns:a16="http://schemas.microsoft.com/office/drawing/2014/main" id="{D083ECFB-B45A-2709-7D2E-9651F12194B4}"/>
              </a:ext>
            </a:extLst>
          </p:cNvPr>
          <p:cNvSpPr/>
          <p:nvPr/>
        </p:nvSpPr>
        <p:spPr>
          <a:xfrm rot="5400000">
            <a:off x="1573343" y="4831039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같음 기호 23">
            <a:extLst>
              <a:ext uri="{FF2B5EF4-FFF2-40B4-BE49-F238E27FC236}">
                <a16:creationId xmlns:a16="http://schemas.microsoft.com/office/drawing/2014/main" id="{D14E0DFC-A0A6-A03E-C86A-F26FB2F9703C}"/>
              </a:ext>
            </a:extLst>
          </p:cNvPr>
          <p:cNvSpPr/>
          <p:nvPr/>
        </p:nvSpPr>
        <p:spPr>
          <a:xfrm rot="5400000">
            <a:off x="1573343" y="5617267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CCBC042-7E20-3253-1CC1-47B8CD784A58}"/>
              </a:ext>
            </a:extLst>
          </p:cNvPr>
          <p:cNvCxnSpPr>
            <a:stCxn id="21" idx="3"/>
            <a:endCxn id="34" idx="1"/>
          </p:cNvCxnSpPr>
          <p:nvPr/>
        </p:nvCxnSpPr>
        <p:spPr>
          <a:xfrm>
            <a:off x="2182110" y="4720390"/>
            <a:ext cx="444449" cy="23345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7A72172-5134-7AB9-FCE4-903EFBAE3E3D}"/>
              </a:ext>
            </a:extLst>
          </p:cNvPr>
          <p:cNvCxnSpPr>
            <a:stCxn id="19" idx="3"/>
            <a:endCxn id="34" idx="1"/>
          </p:cNvCxnSpPr>
          <p:nvPr/>
        </p:nvCxnSpPr>
        <p:spPr>
          <a:xfrm>
            <a:off x="2182110" y="4338631"/>
            <a:ext cx="444449" cy="61521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FCADE94D-4BC4-EBCA-2A7B-14D52652ABC8}"/>
              </a:ext>
            </a:extLst>
          </p:cNvPr>
          <p:cNvCxnSpPr>
            <a:cxnSpLocks/>
          </p:cNvCxnSpPr>
          <p:nvPr/>
        </p:nvCxnSpPr>
        <p:spPr>
          <a:xfrm flipV="1">
            <a:off x="2182634" y="4953841"/>
            <a:ext cx="450275" cy="5487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같음 기호 40">
            <a:extLst>
              <a:ext uri="{FF2B5EF4-FFF2-40B4-BE49-F238E27FC236}">
                <a16:creationId xmlns:a16="http://schemas.microsoft.com/office/drawing/2014/main" id="{CAFD0672-421E-3AB3-7B21-2B9921E2F94E}"/>
              </a:ext>
            </a:extLst>
          </p:cNvPr>
          <p:cNvSpPr/>
          <p:nvPr/>
        </p:nvSpPr>
        <p:spPr>
          <a:xfrm rot="5400000">
            <a:off x="4035098" y="4450039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6E77B3B-8AFC-CAA2-1D23-F96F8C70A371}"/>
              </a:ext>
            </a:extLst>
          </p:cNvPr>
          <p:cNvCxnSpPr>
            <a:stCxn id="34" idx="3"/>
            <a:endCxn id="152" idx="1"/>
          </p:cNvCxnSpPr>
          <p:nvPr/>
        </p:nvCxnSpPr>
        <p:spPr>
          <a:xfrm flipV="1">
            <a:off x="3588058" y="4772147"/>
            <a:ext cx="191780" cy="18169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070ABC9-E695-1CBA-C116-F2963C34FD7D}"/>
              </a:ext>
            </a:extLst>
          </p:cNvPr>
          <p:cNvCxnSpPr>
            <a:stCxn id="34" idx="3"/>
            <a:endCxn id="154" idx="1"/>
          </p:cNvCxnSpPr>
          <p:nvPr/>
        </p:nvCxnSpPr>
        <p:spPr>
          <a:xfrm>
            <a:off x="3588058" y="4953841"/>
            <a:ext cx="191780" cy="16555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순서도: 자기 디스크 45">
            <a:extLst>
              <a:ext uri="{FF2B5EF4-FFF2-40B4-BE49-F238E27FC236}">
                <a16:creationId xmlns:a16="http://schemas.microsoft.com/office/drawing/2014/main" id="{9AE39CD9-D933-1D79-BDCC-21A87E7F8B3B}"/>
              </a:ext>
            </a:extLst>
          </p:cNvPr>
          <p:cNvSpPr/>
          <p:nvPr/>
        </p:nvSpPr>
        <p:spPr>
          <a:xfrm>
            <a:off x="4218516" y="6355814"/>
            <a:ext cx="1197401" cy="102522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15429D84-0336-CF76-84F6-1809FB1B8F5A}"/>
              </a:ext>
            </a:extLst>
          </p:cNvPr>
          <p:cNvCxnSpPr>
            <a:cxnSpLocks/>
          </p:cNvCxnSpPr>
          <p:nvPr/>
        </p:nvCxnSpPr>
        <p:spPr>
          <a:xfrm>
            <a:off x="4481089" y="5468684"/>
            <a:ext cx="336128" cy="61734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E15582D-80DC-8B26-FA21-B45F2475DBD9}"/>
              </a:ext>
            </a:extLst>
          </p:cNvPr>
          <p:cNvSpPr/>
          <p:nvPr/>
        </p:nvSpPr>
        <p:spPr>
          <a:xfrm>
            <a:off x="4483588" y="5738465"/>
            <a:ext cx="673249" cy="182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49" name="직사각형 152">
            <a:extLst>
              <a:ext uri="{FF2B5EF4-FFF2-40B4-BE49-F238E27FC236}">
                <a16:creationId xmlns:a16="http://schemas.microsoft.com/office/drawing/2014/main" id="{4AA8FC44-7862-3CD7-856F-201C647B663D}"/>
              </a:ext>
            </a:extLst>
          </p:cNvPr>
          <p:cNvSpPr/>
          <p:nvPr/>
        </p:nvSpPr>
        <p:spPr>
          <a:xfrm>
            <a:off x="3742913" y="5380619"/>
            <a:ext cx="750876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로그인 확인</a:t>
            </a: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F3133566-3BF9-FEC3-7477-87980A81F02F}"/>
              </a:ext>
            </a:extLst>
          </p:cNvPr>
          <p:cNvSpPr/>
          <p:nvPr/>
        </p:nvSpPr>
        <p:spPr>
          <a:xfrm>
            <a:off x="2962527" y="5666235"/>
            <a:ext cx="804113" cy="3354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로그인</a:t>
            </a: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59F57FF6-5FED-7C2D-5B1C-99F7653200BC}"/>
              </a:ext>
            </a:extLst>
          </p:cNvPr>
          <p:cNvSpPr txBox="1"/>
          <p:nvPr/>
        </p:nvSpPr>
        <p:spPr>
          <a:xfrm>
            <a:off x="4580342" y="527379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성공</a:t>
            </a:r>
            <a:endParaRPr lang="en-US" altLang="ko-KR" sz="682"/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D5FBFEFB-D55D-75F0-0188-ABAF59941504}"/>
              </a:ext>
            </a:extLst>
          </p:cNvPr>
          <p:cNvSpPr txBox="1"/>
          <p:nvPr/>
        </p:nvSpPr>
        <p:spPr>
          <a:xfrm>
            <a:off x="3248291" y="5273798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53" name="직사각형 152">
            <a:extLst>
              <a:ext uri="{FF2B5EF4-FFF2-40B4-BE49-F238E27FC236}">
                <a16:creationId xmlns:a16="http://schemas.microsoft.com/office/drawing/2014/main" id="{D3A7232B-94A0-867B-7AA6-4E770074A875}"/>
              </a:ext>
            </a:extLst>
          </p:cNvPr>
          <p:cNvSpPr/>
          <p:nvPr/>
        </p:nvSpPr>
        <p:spPr>
          <a:xfrm>
            <a:off x="4481627" y="6092184"/>
            <a:ext cx="671180" cy="1941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구매 확인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761DF66-A243-E148-8FE4-45A6489C8B75}"/>
              </a:ext>
            </a:extLst>
          </p:cNvPr>
          <p:cNvSpPr/>
          <p:nvPr/>
        </p:nvSpPr>
        <p:spPr>
          <a:xfrm>
            <a:off x="4483588" y="5738465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F2D8885-5463-51BA-D08B-A4F9DD398048}"/>
              </a:ext>
            </a:extLst>
          </p:cNvPr>
          <p:cNvSpPr/>
          <p:nvPr/>
        </p:nvSpPr>
        <p:spPr>
          <a:xfrm>
            <a:off x="4483962" y="6743363"/>
            <a:ext cx="668845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상품판매 DB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1AA9588-6651-412B-9335-B05122D02221}"/>
              </a:ext>
            </a:extLst>
          </p:cNvPr>
          <p:cNvSpPr/>
          <p:nvPr/>
        </p:nvSpPr>
        <p:spPr>
          <a:xfrm>
            <a:off x="4357558" y="7073072"/>
            <a:ext cx="919316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57" name="순서도: 판단 56">
            <a:extLst>
              <a:ext uri="{FF2B5EF4-FFF2-40B4-BE49-F238E27FC236}">
                <a16:creationId xmlns:a16="http://schemas.microsoft.com/office/drawing/2014/main" id="{8B8396F0-E599-C0A6-F4C8-78F1B0C6881F}"/>
              </a:ext>
            </a:extLst>
          </p:cNvPr>
          <p:cNvSpPr/>
          <p:nvPr/>
        </p:nvSpPr>
        <p:spPr>
          <a:xfrm>
            <a:off x="2962527" y="5666235"/>
            <a:ext cx="804113" cy="33544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로그인</a:t>
            </a:r>
          </a:p>
        </p:txBody>
      </p:sp>
      <p:sp>
        <p:nvSpPr>
          <p:cNvPr id="58" name="TextBox 5">
            <a:extLst>
              <a:ext uri="{FF2B5EF4-FFF2-40B4-BE49-F238E27FC236}">
                <a16:creationId xmlns:a16="http://schemas.microsoft.com/office/drawing/2014/main" id="{D35B6E0C-6F05-A80B-4143-FEB6378EADE4}"/>
              </a:ext>
            </a:extLst>
          </p:cNvPr>
          <p:cNvSpPr txBox="1"/>
          <p:nvPr/>
        </p:nvSpPr>
        <p:spPr>
          <a:xfrm>
            <a:off x="4580342" y="5273799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 dirty="0">
                <a:ea typeface="맑은 고딕"/>
              </a:rPr>
              <a:t>성공</a:t>
            </a:r>
            <a:endParaRPr lang="en-US" altLang="ko-KR" sz="682" dirty="0"/>
          </a:p>
        </p:txBody>
      </p:sp>
      <p:sp>
        <p:nvSpPr>
          <p:cNvPr id="59" name="TextBox 8">
            <a:extLst>
              <a:ext uri="{FF2B5EF4-FFF2-40B4-BE49-F238E27FC236}">
                <a16:creationId xmlns:a16="http://schemas.microsoft.com/office/drawing/2014/main" id="{819C9E7A-FDD5-B77E-A49E-3EC44C0509B5}"/>
              </a:ext>
            </a:extLst>
          </p:cNvPr>
          <p:cNvSpPr txBox="1"/>
          <p:nvPr/>
        </p:nvSpPr>
        <p:spPr>
          <a:xfrm>
            <a:off x="3248291" y="5273798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60" name="직사각형 152">
            <a:extLst>
              <a:ext uri="{FF2B5EF4-FFF2-40B4-BE49-F238E27FC236}">
                <a16:creationId xmlns:a16="http://schemas.microsoft.com/office/drawing/2014/main" id="{A7F8144B-DF82-CBF9-1E52-A0AC31209213}"/>
              </a:ext>
            </a:extLst>
          </p:cNvPr>
          <p:cNvSpPr/>
          <p:nvPr/>
        </p:nvSpPr>
        <p:spPr>
          <a:xfrm>
            <a:off x="4481627" y="6092184"/>
            <a:ext cx="671180" cy="19412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 확인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F2A93F9-3986-E36B-F430-F2DDB9A4E7BF}"/>
              </a:ext>
            </a:extLst>
          </p:cNvPr>
          <p:cNvCxnSpPr>
            <a:cxnSpLocks/>
            <a:stCxn id="49" idx="1"/>
            <a:endCxn id="57" idx="0"/>
          </p:cNvCxnSpPr>
          <p:nvPr/>
        </p:nvCxnSpPr>
        <p:spPr>
          <a:xfrm rot="10800000" flipV="1">
            <a:off x="3364585" y="5474835"/>
            <a:ext cx="378329" cy="1914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같음 기호 61">
            <a:extLst>
              <a:ext uri="{FF2B5EF4-FFF2-40B4-BE49-F238E27FC236}">
                <a16:creationId xmlns:a16="http://schemas.microsoft.com/office/drawing/2014/main" id="{FA23E33A-69F9-D0F3-B8AB-A90D330A87C5}"/>
              </a:ext>
            </a:extLst>
          </p:cNvPr>
          <p:cNvSpPr/>
          <p:nvPr/>
        </p:nvSpPr>
        <p:spPr>
          <a:xfrm rot="5400000">
            <a:off x="4692618" y="5478175"/>
            <a:ext cx="249198" cy="259080"/>
          </a:xfrm>
          <a:prstGeom prst="mathEqual">
            <a:avLst>
              <a:gd name="adj1" fmla="val 13717"/>
              <a:gd name="adj2" fmla="val 411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같음 기호 62">
            <a:extLst>
              <a:ext uri="{FF2B5EF4-FFF2-40B4-BE49-F238E27FC236}">
                <a16:creationId xmlns:a16="http://schemas.microsoft.com/office/drawing/2014/main" id="{9D6F6400-D3E6-D99C-6876-E400CA12DE91}"/>
              </a:ext>
            </a:extLst>
          </p:cNvPr>
          <p:cNvSpPr/>
          <p:nvPr/>
        </p:nvSpPr>
        <p:spPr>
          <a:xfrm rot="5400000">
            <a:off x="4689035" y="6368811"/>
            <a:ext cx="249198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BDC1FA7-6178-7140-0891-DFFE5B6F35C1}"/>
              </a:ext>
            </a:extLst>
          </p:cNvPr>
          <p:cNvCxnSpPr>
            <a:stCxn id="154" idx="2"/>
            <a:endCxn id="49" idx="0"/>
          </p:cNvCxnSpPr>
          <p:nvPr/>
        </p:nvCxnSpPr>
        <p:spPr>
          <a:xfrm>
            <a:off x="4115429" y="5213607"/>
            <a:ext cx="2922" cy="16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같음 기호 132">
            <a:extLst>
              <a:ext uri="{FF2B5EF4-FFF2-40B4-BE49-F238E27FC236}">
                <a16:creationId xmlns:a16="http://schemas.microsoft.com/office/drawing/2014/main" id="{5C4778C8-A6A2-0FA4-0E09-5D971ACA7226}"/>
              </a:ext>
            </a:extLst>
          </p:cNvPr>
          <p:cNvSpPr/>
          <p:nvPr/>
        </p:nvSpPr>
        <p:spPr>
          <a:xfrm rot="5400000">
            <a:off x="2101953" y="4030649"/>
            <a:ext cx="161361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51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F0B4F94-0A3B-9128-0772-3127514C2CE8}"/>
              </a:ext>
            </a:extLst>
          </p:cNvPr>
          <p:cNvCxnSpPr>
            <a:stCxn id="18" idx="3"/>
            <a:endCxn id="121" idx="1"/>
          </p:cNvCxnSpPr>
          <p:nvPr/>
        </p:nvCxnSpPr>
        <p:spPr>
          <a:xfrm flipV="1">
            <a:off x="945890" y="4402922"/>
            <a:ext cx="1460811" cy="1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B4B31D-3EC8-D53B-BCBE-9F68E3FAB82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948138" y="4022244"/>
            <a:ext cx="1134103" cy="6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7E422E-0B7D-FADC-14B9-FBFD5FE4A2F0}"/>
              </a:ext>
            </a:extLst>
          </p:cNvPr>
          <p:cNvSpPr/>
          <p:nvPr/>
        </p:nvSpPr>
        <p:spPr>
          <a:xfrm>
            <a:off x="320210" y="3952840"/>
            <a:ext cx="627928" cy="15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필터 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3FEE2C-9274-0A77-C343-7D59A648BBC5}"/>
              </a:ext>
            </a:extLst>
          </p:cNvPr>
          <p:cNvSpPr/>
          <p:nvPr/>
        </p:nvSpPr>
        <p:spPr>
          <a:xfrm>
            <a:off x="1174926" y="4305996"/>
            <a:ext cx="1060340" cy="18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상세 검색 화면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18A73B-58E7-1856-8A6F-B0419718A931}"/>
              </a:ext>
            </a:extLst>
          </p:cNvPr>
          <p:cNvSpPr/>
          <p:nvPr/>
        </p:nvSpPr>
        <p:spPr>
          <a:xfrm>
            <a:off x="3159194" y="4706164"/>
            <a:ext cx="1060340" cy="18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검색 결과 목록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EEE61-6EE5-357A-A28D-008A50B3B24F}"/>
              </a:ext>
            </a:extLst>
          </p:cNvPr>
          <p:cNvSpPr txBox="1"/>
          <p:nvPr/>
        </p:nvSpPr>
        <p:spPr>
          <a:xfrm>
            <a:off x="-1124" y="3218623"/>
            <a:ext cx="3037546" cy="228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16">
                <a:ea typeface="맑은 고딕"/>
              </a:rPr>
              <a:t>필터 검색, 상세 검색</a:t>
            </a:r>
          </a:p>
        </p:txBody>
      </p:sp>
      <p:sp>
        <p:nvSpPr>
          <p:cNvPr id="17" name="직사각형 152">
            <a:extLst>
              <a:ext uri="{FF2B5EF4-FFF2-40B4-BE49-F238E27FC236}">
                <a16:creationId xmlns:a16="http://schemas.microsoft.com/office/drawing/2014/main" id="{8744F3A2-C9D3-B4B8-A17F-9DACDBA3B6BE}"/>
              </a:ext>
            </a:extLst>
          </p:cNvPr>
          <p:cNvSpPr/>
          <p:nvPr/>
        </p:nvSpPr>
        <p:spPr>
          <a:xfrm>
            <a:off x="1194310" y="3932819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필터 표시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98D562-756E-E777-703A-51055FB8A193}"/>
              </a:ext>
            </a:extLst>
          </p:cNvPr>
          <p:cNvSpPr/>
          <p:nvPr/>
        </p:nvSpPr>
        <p:spPr>
          <a:xfrm>
            <a:off x="317962" y="4328727"/>
            <a:ext cx="627928" cy="15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상세 검색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8C33A2-4898-7DB2-188E-7D16AC7CC4DA}"/>
              </a:ext>
            </a:extLst>
          </p:cNvPr>
          <p:cNvSpPr/>
          <p:nvPr/>
        </p:nvSpPr>
        <p:spPr>
          <a:xfrm>
            <a:off x="1204759" y="3577422"/>
            <a:ext cx="650282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카테고리 DB</a:t>
            </a:r>
          </a:p>
        </p:txBody>
      </p:sp>
      <p:sp>
        <p:nvSpPr>
          <p:cNvPr id="21" name="직사각형 152">
            <a:extLst>
              <a:ext uri="{FF2B5EF4-FFF2-40B4-BE49-F238E27FC236}">
                <a16:creationId xmlns:a16="http://schemas.microsoft.com/office/drawing/2014/main" id="{9A139030-1A7D-08D1-F9DB-C07CF35F15DF}"/>
              </a:ext>
            </a:extLst>
          </p:cNvPr>
          <p:cNvSpPr/>
          <p:nvPr/>
        </p:nvSpPr>
        <p:spPr>
          <a:xfrm>
            <a:off x="2082241" y="3928028"/>
            <a:ext cx="1000673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필터 선택 및 검색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12B5AE-1F45-4ADB-84C0-55288931631B}"/>
              </a:ext>
            </a:extLst>
          </p:cNvPr>
          <p:cNvSpPr/>
          <p:nvPr/>
        </p:nvSpPr>
        <p:spPr>
          <a:xfrm>
            <a:off x="2354210" y="3569691"/>
            <a:ext cx="449997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26" name="직사각형 152">
            <a:extLst>
              <a:ext uri="{FF2B5EF4-FFF2-40B4-BE49-F238E27FC236}">
                <a16:creationId xmlns:a16="http://schemas.microsoft.com/office/drawing/2014/main" id="{9AD3CBF0-2AAE-6A66-6EDC-2A6F0365FFE1}"/>
              </a:ext>
            </a:extLst>
          </p:cNvPr>
          <p:cNvSpPr/>
          <p:nvPr/>
        </p:nvSpPr>
        <p:spPr>
          <a:xfrm>
            <a:off x="3853618" y="4280172"/>
            <a:ext cx="961499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도서 상세 정보</a:t>
            </a:r>
          </a:p>
        </p:txBody>
      </p:sp>
      <p:sp>
        <p:nvSpPr>
          <p:cNvPr id="121" name="직사각형 152">
            <a:extLst>
              <a:ext uri="{FF2B5EF4-FFF2-40B4-BE49-F238E27FC236}">
                <a16:creationId xmlns:a16="http://schemas.microsoft.com/office/drawing/2014/main" id="{742A3648-E2C0-1487-ED59-9C469774930B}"/>
              </a:ext>
            </a:extLst>
          </p:cNvPr>
          <p:cNvSpPr/>
          <p:nvPr/>
        </p:nvSpPr>
        <p:spPr>
          <a:xfrm>
            <a:off x="2406701" y="4308706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검색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D00FC67-ECB6-23EC-FF79-1F9C75952237}"/>
              </a:ext>
            </a:extLst>
          </p:cNvPr>
          <p:cNvSpPr/>
          <p:nvPr/>
        </p:nvSpPr>
        <p:spPr>
          <a:xfrm>
            <a:off x="2514190" y="4718638"/>
            <a:ext cx="445542" cy="1574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/>
          <a:p>
            <a:pPr algn="ctr"/>
            <a:r>
              <a:rPr lang="ko-KR" altLang="en-US" sz="744">
                <a:ea typeface="맑은 고딕"/>
              </a:rPr>
              <a:t>도서 DB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37AD088-D6BF-2C77-B62D-1FAE46FB280C}"/>
              </a:ext>
            </a:extLst>
          </p:cNvPr>
          <p:cNvSpPr/>
          <p:nvPr/>
        </p:nvSpPr>
        <p:spPr>
          <a:xfrm>
            <a:off x="3163956" y="3930109"/>
            <a:ext cx="1060340" cy="1884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ea typeface="맑은 고딕"/>
              </a:rPr>
              <a:t>검색 결과 목록</a:t>
            </a: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4035265C-CBBE-8CB7-390C-3162F343EB7B}"/>
              </a:ext>
            </a:extLst>
          </p:cNvPr>
          <p:cNvSpPr/>
          <p:nvPr/>
        </p:nvSpPr>
        <p:spPr>
          <a:xfrm rot="5400000">
            <a:off x="2642745" y="4478348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8831336A-8097-3029-7AF7-FA218AB23DED}"/>
              </a:ext>
            </a:extLst>
          </p:cNvPr>
          <p:cNvSpPr/>
          <p:nvPr/>
        </p:nvSpPr>
        <p:spPr>
          <a:xfrm rot="5400000">
            <a:off x="2488361" y="3700197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5836C816-0C37-7C55-99FF-30FB04180EAB}"/>
              </a:ext>
            </a:extLst>
          </p:cNvPr>
          <p:cNvSpPr/>
          <p:nvPr/>
        </p:nvSpPr>
        <p:spPr>
          <a:xfrm rot="5400000">
            <a:off x="1435684" y="3696236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C0C1BA2-9E3A-066A-EE09-EBD3DBE37732}"/>
              </a:ext>
            </a:extLst>
          </p:cNvPr>
          <p:cNvCxnSpPr>
            <a:stCxn id="23" idx="3"/>
            <a:endCxn id="123" idx="0"/>
          </p:cNvCxnSpPr>
          <p:nvPr/>
        </p:nvCxnSpPr>
        <p:spPr>
          <a:xfrm>
            <a:off x="2804207" y="3648438"/>
            <a:ext cx="889919" cy="2816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631DF01-D6CF-BC57-C0E0-1BE0BD6DD15D}"/>
              </a:ext>
            </a:extLst>
          </p:cNvPr>
          <p:cNvCxnSpPr>
            <a:stCxn id="122" idx="3"/>
            <a:endCxn id="13" idx="1"/>
          </p:cNvCxnSpPr>
          <p:nvPr/>
        </p:nvCxnSpPr>
        <p:spPr>
          <a:xfrm>
            <a:off x="2959732" y="4797385"/>
            <a:ext cx="199462" cy="2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218E123-D22D-E473-D783-A8DD78F37639}"/>
              </a:ext>
            </a:extLst>
          </p:cNvPr>
          <p:cNvCxnSpPr>
            <a:stCxn id="123" idx="2"/>
            <a:endCxn id="26" idx="1"/>
          </p:cNvCxnSpPr>
          <p:nvPr/>
        </p:nvCxnSpPr>
        <p:spPr>
          <a:xfrm rot="16200000" flipH="1">
            <a:off x="3645944" y="4166714"/>
            <a:ext cx="255856" cy="15949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77920855-8CC4-C6EE-A46C-D206E687E7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11953" y="4458149"/>
            <a:ext cx="331776" cy="16425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152">
            <a:extLst>
              <a:ext uri="{FF2B5EF4-FFF2-40B4-BE49-F238E27FC236}">
                <a16:creationId xmlns:a16="http://schemas.microsoft.com/office/drawing/2014/main" id="{6B367363-F1BF-533F-38D3-9604FA415279}"/>
              </a:ext>
            </a:extLst>
          </p:cNvPr>
          <p:cNvSpPr/>
          <p:nvPr/>
        </p:nvSpPr>
        <p:spPr>
          <a:xfrm>
            <a:off x="5013563" y="4104198"/>
            <a:ext cx="671181" cy="18843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장바구니</a:t>
            </a:r>
          </a:p>
        </p:txBody>
      </p:sp>
      <p:sp>
        <p:nvSpPr>
          <p:cNvPr id="37" name="직사각형 152">
            <a:extLst>
              <a:ext uri="{FF2B5EF4-FFF2-40B4-BE49-F238E27FC236}">
                <a16:creationId xmlns:a16="http://schemas.microsoft.com/office/drawing/2014/main" id="{F21F6B64-70CC-591C-3D76-C0BF397FF771}"/>
              </a:ext>
            </a:extLst>
          </p:cNvPr>
          <p:cNvSpPr/>
          <p:nvPr/>
        </p:nvSpPr>
        <p:spPr>
          <a:xfrm>
            <a:off x="5013563" y="4451442"/>
            <a:ext cx="671181" cy="18843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구매</a:t>
            </a:r>
          </a:p>
        </p:txBody>
      </p:sp>
      <p:sp>
        <p:nvSpPr>
          <p:cNvPr id="39" name="직사각형 152">
            <a:extLst>
              <a:ext uri="{FF2B5EF4-FFF2-40B4-BE49-F238E27FC236}">
                <a16:creationId xmlns:a16="http://schemas.microsoft.com/office/drawing/2014/main" id="{0CC7C1DE-0B0E-58AA-6EB9-628CCA47836A}"/>
              </a:ext>
            </a:extLst>
          </p:cNvPr>
          <p:cNvSpPr/>
          <p:nvPr/>
        </p:nvSpPr>
        <p:spPr>
          <a:xfrm>
            <a:off x="5013563" y="4104198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장바구니</a:t>
            </a:r>
          </a:p>
        </p:txBody>
      </p:sp>
      <p:sp>
        <p:nvSpPr>
          <p:cNvPr id="41" name="직사각형 152">
            <a:extLst>
              <a:ext uri="{FF2B5EF4-FFF2-40B4-BE49-F238E27FC236}">
                <a16:creationId xmlns:a16="http://schemas.microsoft.com/office/drawing/2014/main" id="{6A3ACF9D-A255-BAEC-92EC-FFD8E692610F}"/>
              </a:ext>
            </a:extLst>
          </p:cNvPr>
          <p:cNvSpPr/>
          <p:nvPr/>
        </p:nvSpPr>
        <p:spPr>
          <a:xfrm>
            <a:off x="5013563" y="4451442"/>
            <a:ext cx="671181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010CA4-A82E-4AC9-EFE3-13D33A3484DB}"/>
              </a:ext>
            </a:extLst>
          </p:cNvPr>
          <p:cNvSpPr/>
          <p:nvPr/>
        </p:nvSpPr>
        <p:spPr>
          <a:xfrm>
            <a:off x="5011495" y="3712889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장바구니 DB</a:t>
            </a:r>
          </a:p>
        </p:txBody>
      </p:sp>
      <p:sp>
        <p:nvSpPr>
          <p:cNvPr id="45" name="같음 기호 44">
            <a:extLst>
              <a:ext uri="{FF2B5EF4-FFF2-40B4-BE49-F238E27FC236}">
                <a16:creationId xmlns:a16="http://schemas.microsoft.com/office/drawing/2014/main" id="{BEA0DBC6-2ABB-5EAE-E101-31B207656529}"/>
              </a:ext>
            </a:extLst>
          </p:cNvPr>
          <p:cNvSpPr/>
          <p:nvPr/>
        </p:nvSpPr>
        <p:spPr>
          <a:xfrm rot="5400000">
            <a:off x="5268823" y="3876306"/>
            <a:ext cx="188432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8479B78-FD76-DF4B-D54B-04A4D81EE90F}"/>
              </a:ext>
            </a:extLst>
          </p:cNvPr>
          <p:cNvCxnSpPr>
            <a:endCxn id="39" idx="1"/>
          </p:cNvCxnSpPr>
          <p:nvPr/>
        </p:nvCxnSpPr>
        <p:spPr>
          <a:xfrm flipV="1">
            <a:off x="4821783" y="4198414"/>
            <a:ext cx="191780" cy="18169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44BDE38E-2C97-BC9D-90EC-FA19D1477820}"/>
              </a:ext>
            </a:extLst>
          </p:cNvPr>
          <p:cNvCxnSpPr>
            <a:endCxn id="41" idx="1"/>
          </p:cNvCxnSpPr>
          <p:nvPr/>
        </p:nvCxnSpPr>
        <p:spPr>
          <a:xfrm>
            <a:off x="4821783" y="4380108"/>
            <a:ext cx="191780" cy="16555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순서도: 자기 디스크 50">
            <a:extLst>
              <a:ext uri="{FF2B5EF4-FFF2-40B4-BE49-F238E27FC236}">
                <a16:creationId xmlns:a16="http://schemas.microsoft.com/office/drawing/2014/main" id="{851B27FC-01DF-FCE5-7F04-F827A2FD83FD}"/>
              </a:ext>
            </a:extLst>
          </p:cNvPr>
          <p:cNvSpPr/>
          <p:nvPr/>
        </p:nvSpPr>
        <p:spPr>
          <a:xfrm>
            <a:off x="5452241" y="5782081"/>
            <a:ext cx="1197401" cy="1025221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4411567D-1AB5-87BE-BBD5-72AEB6CAAA5D}"/>
              </a:ext>
            </a:extLst>
          </p:cNvPr>
          <p:cNvCxnSpPr>
            <a:cxnSpLocks/>
          </p:cNvCxnSpPr>
          <p:nvPr/>
        </p:nvCxnSpPr>
        <p:spPr>
          <a:xfrm>
            <a:off x="5714814" y="4894951"/>
            <a:ext cx="336128" cy="61734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25B728-0B61-721C-D150-023CB5B92DDD}"/>
              </a:ext>
            </a:extLst>
          </p:cNvPr>
          <p:cNvSpPr/>
          <p:nvPr/>
        </p:nvSpPr>
        <p:spPr>
          <a:xfrm>
            <a:off x="5717313" y="5164732"/>
            <a:ext cx="673249" cy="182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57" name="직사각형 152">
            <a:extLst>
              <a:ext uri="{FF2B5EF4-FFF2-40B4-BE49-F238E27FC236}">
                <a16:creationId xmlns:a16="http://schemas.microsoft.com/office/drawing/2014/main" id="{20D0812A-DCF9-C66C-BB40-9E3A989B5D83}"/>
              </a:ext>
            </a:extLst>
          </p:cNvPr>
          <p:cNvSpPr/>
          <p:nvPr/>
        </p:nvSpPr>
        <p:spPr>
          <a:xfrm>
            <a:off x="4976638" y="4806886"/>
            <a:ext cx="750876" cy="1884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latin typeface="Malgun Gothic"/>
                <a:ea typeface="Malgun Gothic"/>
              </a:rPr>
              <a:t>로그인 확인</a:t>
            </a:r>
          </a:p>
        </p:txBody>
      </p: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924591C3-D85B-68CC-FA3B-EDCBB1FD1F2E}"/>
              </a:ext>
            </a:extLst>
          </p:cNvPr>
          <p:cNvSpPr/>
          <p:nvPr/>
        </p:nvSpPr>
        <p:spPr>
          <a:xfrm>
            <a:off x="4196252" y="5092502"/>
            <a:ext cx="804113" cy="33544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로그인</a:t>
            </a:r>
          </a:p>
        </p:txBody>
      </p:sp>
      <p:sp>
        <p:nvSpPr>
          <p:cNvPr id="60" name="TextBox 5">
            <a:extLst>
              <a:ext uri="{FF2B5EF4-FFF2-40B4-BE49-F238E27FC236}">
                <a16:creationId xmlns:a16="http://schemas.microsoft.com/office/drawing/2014/main" id="{09983899-DF01-D016-B8C5-62F2BC5DFBC8}"/>
              </a:ext>
            </a:extLst>
          </p:cNvPr>
          <p:cNvSpPr txBox="1"/>
          <p:nvPr/>
        </p:nvSpPr>
        <p:spPr>
          <a:xfrm>
            <a:off x="5814067" y="4700066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성공</a:t>
            </a:r>
            <a:endParaRPr lang="en-US" altLang="ko-KR" sz="682"/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CFE90409-4952-456D-7692-4044297CEB0F}"/>
              </a:ext>
            </a:extLst>
          </p:cNvPr>
          <p:cNvSpPr txBox="1"/>
          <p:nvPr/>
        </p:nvSpPr>
        <p:spPr>
          <a:xfrm>
            <a:off x="4482016" y="4700065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C6A0B963-10ED-0B8F-0258-874B91A51530}"/>
              </a:ext>
            </a:extLst>
          </p:cNvPr>
          <p:cNvSpPr/>
          <p:nvPr/>
        </p:nvSpPr>
        <p:spPr>
          <a:xfrm>
            <a:off x="5715352" y="5518451"/>
            <a:ext cx="671180" cy="1941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latin typeface="Malgun Gothic"/>
                <a:ea typeface="Malgun Gothic"/>
              </a:rPr>
              <a:t>구매 확인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4AFC909-171A-46C1-85B5-09204AF8D775}"/>
              </a:ext>
            </a:extLst>
          </p:cNvPr>
          <p:cNvSpPr/>
          <p:nvPr/>
        </p:nvSpPr>
        <p:spPr>
          <a:xfrm>
            <a:off x="5717313" y="5164732"/>
            <a:ext cx="673249" cy="1827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ea typeface="맑은 고딕"/>
              </a:rPr>
              <a:t>장바구니 DB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87E64C-FBE3-6E24-2CAC-054C2E6B28D7}"/>
              </a:ext>
            </a:extLst>
          </p:cNvPr>
          <p:cNvSpPr/>
          <p:nvPr/>
        </p:nvSpPr>
        <p:spPr>
          <a:xfrm>
            <a:off x="5717687" y="6169630"/>
            <a:ext cx="668845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상품판매 DB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AA7C71-912E-349C-1E6E-CE68D1F4D04E}"/>
              </a:ext>
            </a:extLst>
          </p:cNvPr>
          <p:cNvSpPr/>
          <p:nvPr/>
        </p:nvSpPr>
        <p:spPr>
          <a:xfrm>
            <a:off x="5591283" y="6499339"/>
            <a:ext cx="919316" cy="1958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ea typeface="맑은 고딕"/>
              </a:rPr>
              <a:t>상품 판매 상세 DB</a:t>
            </a:r>
          </a:p>
        </p:txBody>
      </p:sp>
      <p:sp>
        <p:nvSpPr>
          <p:cNvPr id="71" name="순서도: 판단 70">
            <a:extLst>
              <a:ext uri="{FF2B5EF4-FFF2-40B4-BE49-F238E27FC236}">
                <a16:creationId xmlns:a16="http://schemas.microsoft.com/office/drawing/2014/main" id="{7C017E14-37AE-C38E-4297-5AFEF5A41B9D}"/>
              </a:ext>
            </a:extLst>
          </p:cNvPr>
          <p:cNvSpPr/>
          <p:nvPr/>
        </p:nvSpPr>
        <p:spPr>
          <a:xfrm>
            <a:off x="4196252" y="5092502"/>
            <a:ext cx="804113" cy="33544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 dirty="0">
                <a:solidFill>
                  <a:sysClr val="windowText" lastClr="000000"/>
                </a:solidFill>
                <a:ea typeface="맑은 고딕"/>
              </a:rPr>
              <a:t>로그인</a:t>
            </a:r>
          </a:p>
        </p:txBody>
      </p:sp>
      <p:sp>
        <p:nvSpPr>
          <p:cNvPr id="73" name="TextBox 5">
            <a:extLst>
              <a:ext uri="{FF2B5EF4-FFF2-40B4-BE49-F238E27FC236}">
                <a16:creationId xmlns:a16="http://schemas.microsoft.com/office/drawing/2014/main" id="{F7D7A5EC-89EF-EAE2-EA34-4BD668097890}"/>
              </a:ext>
            </a:extLst>
          </p:cNvPr>
          <p:cNvSpPr txBox="1"/>
          <p:nvPr/>
        </p:nvSpPr>
        <p:spPr>
          <a:xfrm>
            <a:off x="5814067" y="4700066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 dirty="0">
                <a:ea typeface="맑은 고딕"/>
              </a:rPr>
              <a:t>성공</a:t>
            </a:r>
            <a:endParaRPr lang="en-US" altLang="ko-KR" sz="682" dirty="0"/>
          </a:p>
        </p:txBody>
      </p:sp>
      <p:sp>
        <p:nvSpPr>
          <p:cNvPr id="75" name="TextBox 8">
            <a:extLst>
              <a:ext uri="{FF2B5EF4-FFF2-40B4-BE49-F238E27FC236}">
                <a16:creationId xmlns:a16="http://schemas.microsoft.com/office/drawing/2014/main" id="{B245B7D2-FAAA-DA6D-38E3-DEC9AF12962A}"/>
              </a:ext>
            </a:extLst>
          </p:cNvPr>
          <p:cNvSpPr txBox="1"/>
          <p:nvPr/>
        </p:nvSpPr>
        <p:spPr>
          <a:xfrm>
            <a:off x="4482016" y="4700065"/>
            <a:ext cx="482727" cy="162217"/>
          </a:xfrm>
          <a:prstGeom prst="rect">
            <a:avLst/>
          </a:prstGeom>
          <a:noFill/>
        </p:spPr>
        <p:txBody>
          <a:bodyPr rot="0" spcFirstLastPara="0" vert="horz" wrap="square" lIns="56698" tIns="28349" rIns="56698" bIns="28349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82">
                <a:ea typeface="맑은 고딕"/>
              </a:rPr>
              <a:t>실패</a:t>
            </a:r>
            <a:endParaRPr lang="en-US" altLang="ko-KR" sz="682"/>
          </a:p>
        </p:txBody>
      </p:sp>
      <p:sp>
        <p:nvSpPr>
          <p:cNvPr id="77" name="직사각형 152">
            <a:extLst>
              <a:ext uri="{FF2B5EF4-FFF2-40B4-BE49-F238E27FC236}">
                <a16:creationId xmlns:a16="http://schemas.microsoft.com/office/drawing/2014/main" id="{24B441E9-DC4B-EEFC-029A-FC3DC15A2438}"/>
              </a:ext>
            </a:extLst>
          </p:cNvPr>
          <p:cNvSpPr/>
          <p:nvPr/>
        </p:nvSpPr>
        <p:spPr>
          <a:xfrm>
            <a:off x="5715352" y="5518451"/>
            <a:ext cx="671180" cy="19412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56698" tIns="28349" rIns="56698" bIns="28349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44">
                <a:solidFill>
                  <a:sysClr val="windowText" lastClr="000000"/>
                </a:solidFill>
                <a:latin typeface="Malgun Gothic"/>
                <a:ea typeface="Malgun Gothic"/>
              </a:rPr>
              <a:t>구매 확인</a:t>
            </a: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9C2B30D-3D8D-03EB-30DC-9DDA74D726C5}"/>
              </a:ext>
            </a:extLst>
          </p:cNvPr>
          <p:cNvCxnSpPr>
            <a:cxnSpLocks/>
            <a:stCxn id="57" idx="1"/>
            <a:endCxn id="71" idx="0"/>
          </p:cNvCxnSpPr>
          <p:nvPr/>
        </p:nvCxnSpPr>
        <p:spPr>
          <a:xfrm rot="10800000" flipV="1">
            <a:off x="4598310" y="4901102"/>
            <a:ext cx="378329" cy="19140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같음 기호 80">
            <a:extLst>
              <a:ext uri="{FF2B5EF4-FFF2-40B4-BE49-F238E27FC236}">
                <a16:creationId xmlns:a16="http://schemas.microsoft.com/office/drawing/2014/main" id="{26692D33-E13A-82D3-C306-9582ADA750FA}"/>
              </a:ext>
            </a:extLst>
          </p:cNvPr>
          <p:cNvSpPr/>
          <p:nvPr/>
        </p:nvSpPr>
        <p:spPr>
          <a:xfrm rot="5400000">
            <a:off x="5926343" y="4904442"/>
            <a:ext cx="249198" cy="259080"/>
          </a:xfrm>
          <a:prstGeom prst="mathEqual">
            <a:avLst>
              <a:gd name="adj1" fmla="val 13717"/>
              <a:gd name="adj2" fmla="val 4117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같음 기호 82">
            <a:extLst>
              <a:ext uri="{FF2B5EF4-FFF2-40B4-BE49-F238E27FC236}">
                <a16:creationId xmlns:a16="http://schemas.microsoft.com/office/drawing/2014/main" id="{555E53E1-CB39-8E4B-B1BF-6818CC321F01}"/>
              </a:ext>
            </a:extLst>
          </p:cNvPr>
          <p:cNvSpPr/>
          <p:nvPr/>
        </p:nvSpPr>
        <p:spPr>
          <a:xfrm rot="5400000">
            <a:off x="5922760" y="5795078"/>
            <a:ext cx="249198" cy="259080"/>
          </a:xfrm>
          <a:prstGeom prst="mathEqual">
            <a:avLst>
              <a:gd name="adj1" fmla="val 8815"/>
              <a:gd name="adj2" fmla="val 215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F6A27DCB-11E6-0B10-C516-6CCDBF90BB9C}"/>
              </a:ext>
            </a:extLst>
          </p:cNvPr>
          <p:cNvCxnSpPr>
            <a:stCxn id="41" idx="2"/>
            <a:endCxn id="57" idx="0"/>
          </p:cNvCxnSpPr>
          <p:nvPr/>
        </p:nvCxnSpPr>
        <p:spPr>
          <a:xfrm>
            <a:off x="5349154" y="4639874"/>
            <a:ext cx="2922" cy="1670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796</Words>
  <Application>Microsoft Office PowerPoint</Application>
  <PresentationFormat>사용자 지정</PresentationFormat>
  <Paragraphs>363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mgcl.Koh _</dc:creator>
  <cp:lastModifiedBy>명철 고</cp:lastModifiedBy>
  <cp:revision>30</cp:revision>
  <dcterms:created xsi:type="dcterms:W3CDTF">2025-02-12T06:40:16Z</dcterms:created>
  <dcterms:modified xsi:type="dcterms:W3CDTF">2025-02-24T15:52:46Z</dcterms:modified>
</cp:coreProperties>
</file>