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32C0-A10D-412D-939B-5AE96808E3D0}" type="datetimeFigureOut">
              <a:rPr lang="fr-FR" smtClean="0"/>
              <a:pPr/>
              <a:t>21/03/2016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9C081-637D-4320-ABB2-5E54E0102E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gner un rectangle avec un coin du même côté 26"/>
          <p:cNvSpPr/>
          <p:nvPr/>
        </p:nvSpPr>
        <p:spPr>
          <a:xfrm>
            <a:off x="1071538" y="357166"/>
            <a:ext cx="7215238" cy="642942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2136285" y="1412776"/>
            <a:ext cx="1440160" cy="2808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2603780" y="3839144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X</a:t>
            </a:r>
            <a:endParaRPr lang="fr-FR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5020379" y="2348881"/>
            <a:ext cx="1333745" cy="31683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6678305" y="2636912"/>
            <a:ext cx="2286183" cy="2520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7155466" y="4797152"/>
            <a:ext cx="7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Z</a:t>
            </a:r>
            <a:endParaRPr lang="fr-FR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308902" y="2636912"/>
            <a:ext cx="1656184" cy="2520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930079" y="4797152"/>
            <a:ext cx="79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W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5421470" y="5085184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Y</a:t>
            </a:r>
            <a:endParaRPr lang="fr-FR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1533038" y="3140968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2613158" y="2492896"/>
            <a:ext cx="288032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333238" y="2276872"/>
            <a:ext cx="876516" cy="601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468289" y="3209976"/>
            <a:ext cx="1809165" cy="3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261230" y="3356992"/>
            <a:ext cx="966341" cy="846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557374" y="2348880"/>
            <a:ext cx="864096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778061" y="3140968"/>
            <a:ext cx="12961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622419" y="342900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4485366" y="3429000"/>
            <a:ext cx="861918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426612" y="500042"/>
            <a:ext cx="182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 smtClean="0"/>
              <a:t>Exolab</a:t>
            </a:r>
            <a:r>
              <a:rPr lang="fr-FR" sz="2000" b="1" dirty="0" smtClean="0"/>
              <a:t>-NAT-RIP</a:t>
            </a:r>
            <a:endParaRPr lang="fr-FR" sz="20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7520879" y="421246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192.168.0.1</a:t>
            </a:r>
            <a:endParaRPr lang="fr-FR" sz="1100" dirty="0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29182" y="2824058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058" y="2060848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6554" y="3679528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9989" y="2852936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7" name="Connecteur droit 66"/>
          <p:cNvCxnSpPr/>
          <p:nvPr/>
        </p:nvCxnSpPr>
        <p:spPr>
          <a:xfrm flipH="1" flipV="1">
            <a:off x="2469142" y="1916832"/>
            <a:ext cx="53790" cy="4154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3118" y="1412776"/>
            <a:ext cx="457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5614" y="2276872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Connecteur droit 67"/>
          <p:cNvCxnSpPr/>
          <p:nvPr/>
        </p:nvCxnSpPr>
        <p:spPr>
          <a:xfrm flipV="1">
            <a:off x="5831851" y="3933056"/>
            <a:ext cx="18218" cy="487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763" y="4246966"/>
            <a:ext cx="457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9989" y="3861048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cteur droit 68"/>
          <p:cNvCxnSpPr/>
          <p:nvPr/>
        </p:nvCxnSpPr>
        <p:spPr>
          <a:xfrm>
            <a:off x="7434245" y="3284984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434245" y="3861048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1368" y="3645024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0189" y="4077072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74205" y="2780928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" name="Connecteur droit 70"/>
          <p:cNvCxnSpPr/>
          <p:nvPr/>
        </p:nvCxnSpPr>
        <p:spPr>
          <a:xfrm>
            <a:off x="1245006" y="3429000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6974" y="2852936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3" name="Connecteur droit 72"/>
          <p:cNvCxnSpPr/>
          <p:nvPr/>
        </p:nvCxnSpPr>
        <p:spPr>
          <a:xfrm>
            <a:off x="1245006" y="3933056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0950" y="4149080"/>
            <a:ext cx="723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34" y="3783414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ZoneTexte 73"/>
          <p:cNvSpPr txBox="1"/>
          <p:nvPr/>
        </p:nvSpPr>
        <p:spPr>
          <a:xfrm>
            <a:off x="1063486" y="319572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RtA</a:t>
            </a:r>
            <a:endParaRPr lang="fr-FR" sz="1200" b="1" dirty="0"/>
          </a:p>
        </p:txBody>
      </p:sp>
      <p:sp>
        <p:nvSpPr>
          <p:cNvPr id="75" name="ZoneTexte 74"/>
          <p:cNvSpPr txBox="1"/>
          <p:nvPr/>
        </p:nvSpPr>
        <p:spPr>
          <a:xfrm>
            <a:off x="2953640" y="315822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RtB</a:t>
            </a:r>
            <a:endParaRPr lang="fr-FR" sz="12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4078822" y="2395010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RtC</a:t>
            </a:r>
            <a:endParaRPr lang="fr-FR" sz="12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4053318" y="400506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RtD</a:t>
            </a:r>
            <a:endParaRPr lang="fr-FR" sz="12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5265379" y="3187098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RtE</a:t>
            </a:r>
            <a:endParaRPr lang="fr-FR" sz="12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7209595" y="3112090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RtF</a:t>
            </a:r>
            <a:endParaRPr lang="fr-FR" sz="1200" b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6732240" y="3636398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192.168.0.0/24</a:t>
            </a:r>
            <a:endParaRPr lang="fr-FR" sz="1100" dirty="0"/>
          </a:p>
        </p:txBody>
      </p:sp>
      <p:sp>
        <p:nvSpPr>
          <p:cNvPr id="82" name="ZoneTexte 81"/>
          <p:cNvSpPr txBox="1"/>
          <p:nvPr/>
        </p:nvSpPr>
        <p:spPr>
          <a:xfrm>
            <a:off x="631438" y="3777414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192.168.0.0/24</a:t>
            </a:r>
            <a:endParaRPr lang="fr-FR" sz="1100" dirty="0"/>
          </a:p>
        </p:txBody>
      </p:sp>
      <p:sp>
        <p:nvSpPr>
          <p:cNvPr id="83" name="ZoneTexte 82"/>
          <p:cNvSpPr txBox="1"/>
          <p:nvPr/>
        </p:nvSpPr>
        <p:spPr>
          <a:xfrm>
            <a:off x="236894" y="4281470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192.168.0.1</a:t>
            </a:r>
            <a:endParaRPr lang="fr-FR" sz="1100" dirty="0"/>
          </a:p>
        </p:txBody>
      </p:sp>
      <p:sp>
        <p:nvSpPr>
          <p:cNvPr id="84" name="ZoneTexte 83"/>
          <p:cNvSpPr txBox="1"/>
          <p:nvPr/>
        </p:nvSpPr>
        <p:spPr>
          <a:xfrm>
            <a:off x="7376489" y="335699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.254</a:t>
            </a:r>
            <a:endParaRPr lang="fr-FR" sz="1100" dirty="0"/>
          </a:p>
        </p:txBody>
      </p:sp>
      <p:sp>
        <p:nvSpPr>
          <p:cNvPr id="85" name="ZoneTexte 84"/>
          <p:cNvSpPr txBox="1"/>
          <p:nvPr/>
        </p:nvSpPr>
        <p:spPr>
          <a:xfrm>
            <a:off x="1184624" y="3437626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.254</a:t>
            </a:r>
            <a:endParaRPr lang="fr-FR" sz="1100" dirty="0"/>
          </a:p>
        </p:txBody>
      </p:sp>
      <p:sp>
        <p:nvSpPr>
          <p:cNvPr id="87" name="ZoneTexte 86"/>
          <p:cNvSpPr txBox="1"/>
          <p:nvPr/>
        </p:nvSpPr>
        <p:spPr>
          <a:xfrm>
            <a:off x="5219249" y="3852422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172.12.0.0/24</a:t>
            </a:r>
            <a:endParaRPr lang="fr-FR" sz="1100" dirty="0"/>
          </a:p>
        </p:txBody>
      </p:sp>
      <p:sp>
        <p:nvSpPr>
          <p:cNvPr id="88" name="ZoneTexte 87"/>
          <p:cNvSpPr txBox="1"/>
          <p:nvPr/>
        </p:nvSpPr>
        <p:spPr>
          <a:xfrm>
            <a:off x="2253118" y="2276872"/>
            <a:ext cx="9941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172.11.0.0/24</a:t>
            </a:r>
            <a:endParaRPr lang="fr-FR" sz="1100" dirty="0"/>
          </a:p>
        </p:txBody>
      </p:sp>
      <p:sp>
        <p:nvSpPr>
          <p:cNvPr id="89" name="ZoneTexte 88"/>
          <p:cNvSpPr txBox="1"/>
          <p:nvPr/>
        </p:nvSpPr>
        <p:spPr>
          <a:xfrm>
            <a:off x="2659288" y="1556792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172.11.0.1</a:t>
            </a:r>
            <a:endParaRPr lang="fr-FR" sz="1100" dirty="0"/>
          </a:p>
        </p:txBody>
      </p:sp>
      <p:sp>
        <p:nvSpPr>
          <p:cNvPr id="90" name="ZoneTexte 89"/>
          <p:cNvSpPr txBox="1"/>
          <p:nvPr/>
        </p:nvSpPr>
        <p:spPr>
          <a:xfrm>
            <a:off x="5427096" y="4814404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172.12.0.1</a:t>
            </a:r>
            <a:endParaRPr lang="fr-FR" sz="1100" dirty="0"/>
          </a:p>
        </p:txBody>
      </p:sp>
      <p:sp>
        <p:nvSpPr>
          <p:cNvPr id="92" name="ZoneTexte 91"/>
          <p:cNvSpPr txBox="1"/>
          <p:nvPr/>
        </p:nvSpPr>
        <p:spPr>
          <a:xfrm>
            <a:off x="4523976" y="203617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20.1.1.2</a:t>
            </a:r>
            <a:endParaRPr lang="fr-FR" sz="1000" dirty="0"/>
          </a:p>
        </p:txBody>
      </p:sp>
      <p:sp>
        <p:nvSpPr>
          <p:cNvPr id="93" name="ZoneTexte 92"/>
          <p:cNvSpPr txBox="1"/>
          <p:nvPr/>
        </p:nvSpPr>
        <p:spPr>
          <a:xfrm>
            <a:off x="4595984" y="299695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20.2.2.1</a:t>
            </a:r>
            <a:endParaRPr lang="fr-FR" sz="10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5035452" y="251024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20.1.1.1</a:t>
            </a:r>
            <a:endParaRPr lang="fr-FR" sz="1000" dirty="0"/>
          </a:p>
        </p:txBody>
      </p:sp>
      <p:sp>
        <p:nvSpPr>
          <p:cNvPr id="106" name="ZoneTexte 105"/>
          <p:cNvSpPr txBox="1"/>
          <p:nvPr/>
        </p:nvSpPr>
        <p:spPr>
          <a:xfrm>
            <a:off x="3382368" y="316552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20.2.2.2</a:t>
            </a:r>
            <a:endParaRPr lang="fr-FR" sz="10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4655260" y="3328114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20.3.3.1</a:t>
            </a:r>
            <a:endParaRPr lang="fr-FR" sz="1000" dirty="0"/>
          </a:p>
        </p:txBody>
      </p:sp>
      <p:sp>
        <p:nvSpPr>
          <p:cNvPr id="108" name="ZoneTexte 107"/>
          <p:cNvSpPr txBox="1"/>
          <p:nvPr/>
        </p:nvSpPr>
        <p:spPr>
          <a:xfrm>
            <a:off x="4523976" y="393305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20.3.3.2</a:t>
            </a:r>
            <a:endParaRPr lang="fr-FR" sz="10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3333238" y="386104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20.4.4.1</a:t>
            </a:r>
            <a:endParaRPr lang="fr-FR" sz="10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2973198" y="350100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20.4.4.2</a:t>
            </a:r>
            <a:endParaRPr lang="fr-FR" sz="10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5586844" y="337724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.254</a:t>
            </a:r>
            <a:endParaRPr lang="fr-FR" sz="1000" dirty="0"/>
          </a:p>
        </p:txBody>
      </p:sp>
      <p:sp>
        <p:nvSpPr>
          <p:cNvPr id="114" name="ZoneTexte 113"/>
          <p:cNvSpPr txBox="1"/>
          <p:nvPr/>
        </p:nvSpPr>
        <p:spPr>
          <a:xfrm>
            <a:off x="5676104" y="2785134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20.0.0.2</a:t>
            </a:r>
            <a:endParaRPr lang="fr-FR" sz="1000" dirty="0"/>
          </a:p>
        </p:txBody>
      </p:sp>
      <p:sp>
        <p:nvSpPr>
          <p:cNvPr id="115" name="ZoneTexte 114"/>
          <p:cNvSpPr txBox="1"/>
          <p:nvPr/>
        </p:nvSpPr>
        <p:spPr>
          <a:xfrm>
            <a:off x="6501590" y="2781029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20.0.0.1</a:t>
            </a:r>
            <a:endParaRPr lang="fr-FR" sz="1000" dirty="0"/>
          </a:p>
        </p:txBody>
      </p:sp>
      <p:sp>
        <p:nvSpPr>
          <p:cNvPr id="116" name="ZoneTexte 115"/>
          <p:cNvSpPr txBox="1"/>
          <p:nvPr/>
        </p:nvSpPr>
        <p:spPr>
          <a:xfrm>
            <a:off x="1533038" y="2924944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20.6.6.2</a:t>
            </a:r>
            <a:endParaRPr lang="fr-FR" sz="10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2291728" y="2924944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20.6.6.1</a:t>
            </a:r>
            <a:endParaRPr lang="fr-FR" sz="1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775326" y="2641219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.254</a:t>
            </a:r>
            <a:endParaRPr lang="fr-FR" sz="1000" dirty="0"/>
          </a:p>
        </p:txBody>
      </p:sp>
      <p:sp>
        <p:nvSpPr>
          <p:cNvPr id="119" name="ZoneTexte 118"/>
          <p:cNvSpPr txBox="1"/>
          <p:nvPr/>
        </p:nvSpPr>
        <p:spPr>
          <a:xfrm rot="19409490">
            <a:off x="3418691" y="2362003"/>
            <a:ext cx="60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20.5.5.1</a:t>
            </a:r>
            <a:endParaRPr lang="fr-FR" sz="10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3333238" y="2746424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/>
              <a:t>20.5.5.2</a:t>
            </a:r>
            <a:endParaRPr lang="fr-FR" sz="1000" dirty="0"/>
          </a:p>
        </p:txBody>
      </p:sp>
      <p:sp>
        <p:nvSpPr>
          <p:cNvPr id="121" name="ZoneTexte 120"/>
          <p:cNvSpPr txBox="1"/>
          <p:nvPr/>
        </p:nvSpPr>
        <p:spPr>
          <a:xfrm>
            <a:off x="1363144" y="423834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PC-W</a:t>
            </a:r>
            <a:endParaRPr lang="fr-FR" dirty="0"/>
          </a:p>
        </p:txBody>
      </p:sp>
      <p:sp>
        <p:nvSpPr>
          <p:cNvPr id="122" name="ZoneTexte 121"/>
          <p:cNvSpPr txBox="1"/>
          <p:nvPr/>
        </p:nvSpPr>
        <p:spPr>
          <a:xfrm>
            <a:off x="7653718" y="443711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PC-Z</a:t>
            </a:r>
            <a:endParaRPr lang="fr-FR" dirty="0"/>
          </a:p>
        </p:txBody>
      </p:sp>
      <p:sp>
        <p:nvSpPr>
          <p:cNvPr id="123" name="ZoneTexte 122"/>
          <p:cNvSpPr txBox="1"/>
          <p:nvPr/>
        </p:nvSpPr>
        <p:spPr>
          <a:xfrm>
            <a:off x="2757174" y="1700808"/>
            <a:ext cx="582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Serv</a:t>
            </a:r>
            <a:r>
              <a:rPr lang="fr-FR" sz="1200" dirty="0" smtClean="0"/>
              <a:t>-X</a:t>
            </a:r>
            <a:endParaRPr lang="fr-FR" sz="1200" dirty="0"/>
          </a:p>
        </p:txBody>
      </p:sp>
      <p:sp>
        <p:nvSpPr>
          <p:cNvPr id="124" name="ZoneTexte 123"/>
          <p:cNvSpPr txBox="1"/>
          <p:nvPr/>
        </p:nvSpPr>
        <p:spPr>
          <a:xfrm>
            <a:off x="4989422" y="4437112"/>
            <a:ext cx="577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Serv</a:t>
            </a:r>
            <a:r>
              <a:rPr lang="fr-FR" sz="1200" dirty="0" smtClean="0"/>
              <a:t>-Y</a:t>
            </a:r>
            <a:endParaRPr lang="fr-FR" sz="1200" dirty="0"/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44408" y="2780928"/>
            <a:ext cx="457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1" name="Connecteur droit 90"/>
          <p:cNvCxnSpPr/>
          <p:nvPr/>
        </p:nvCxnSpPr>
        <p:spPr>
          <a:xfrm flipH="1">
            <a:off x="7740352" y="3284984"/>
            <a:ext cx="504056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8100392" y="3429000"/>
            <a:ext cx="77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Serv</a:t>
            </a:r>
            <a:r>
              <a:rPr lang="fr-FR" dirty="0" smtClean="0"/>
              <a:t>-Z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7956376" y="3717032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192.168.0.200</a:t>
            </a:r>
            <a:endParaRPr lang="fr-FR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égende encadrée 1 27"/>
          <p:cNvSpPr/>
          <p:nvPr/>
        </p:nvSpPr>
        <p:spPr>
          <a:xfrm flipH="1">
            <a:off x="3358283" y="2060848"/>
            <a:ext cx="1152128" cy="144016"/>
          </a:xfrm>
          <a:prstGeom prst="borderCallout1">
            <a:avLst>
              <a:gd name="adj1" fmla="val 18750"/>
              <a:gd name="adj2" fmla="val -8333"/>
              <a:gd name="adj3" fmla="val 271615"/>
              <a:gd name="adj4" fmla="val -21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192.168.25.1</a:t>
            </a:r>
            <a:endParaRPr lang="fr-FR" sz="1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155" y="1916832"/>
            <a:ext cx="10801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931" y="2132856"/>
            <a:ext cx="1512168" cy="32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931" y="2564904"/>
            <a:ext cx="1512168" cy="32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98443" y="1908281"/>
            <a:ext cx="10801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david\AppData\Local\Microsoft\Windows\Temporary Internet Files\Content.IE5\ZD2C5YBY\cloud-computin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1844824"/>
            <a:ext cx="1686685" cy="1207034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7668344" y="2276872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Internet</a:t>
            </a:r>
            <a:endParaRPr lang="fr-FR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1630091" y="2276872"/>
            <a:ext cx="57606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630091" y="2708920"/>
            <a:ext cx="57606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49243" y="2132856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172.25.0.0/16</a:t>
            </a:r>
            <a:endParaRPr lang="fr-FR" sz="1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305345" y="2564904"/>
            <a:ext cx="113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10.25.0.0/24</a:t>
            </a:r>
            <a:endParaRPr lang="fr-FR" sz="1400" b="1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3286275" y="2492896"/>
            <a:ext cx="151216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553405" y="2564904"/>
            <a:ext cx="1028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NAT INSIDE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5878563" y="2492896"/>
            <a:ext cx="151216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égende encadrée 1 29"/>
          <p:cNvSpPr/>
          <p:nvPr/>
        </p:nvSpPr>
        <p:spPr>
          <a:xfrm>
            <a:off x="6084168" y="1988840"/>
            <a:ext cx="1152128" cy="144016"/>
          </a:xfrm>
          <a:prstGeom prst="borderCallout1">
            <a:avLst>
              <a:gd name="adj1" fmla="val 18750"/>
              <a:gd name="adj2" fmla="val -8333"/>
              <a:gd name="adj3" fmla="val 279265"/>
              <a:gd name="adj4" fmla="val -14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193.17.54.1</a:t>
            </a:r>
            <a:endParaRPr lang="fr-FR" sz="14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5996371" y="2564904"/>
            <a:ext cx="1187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NAT OUTSIDE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045991" y="255561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RtA</a:t>
            </a:r>
            <a:endParaRPr lang="fr-FR" b="1" dirty="0"/>
          </a:p>
        </p:txBody>
      </p:sp>
      <p:sp>
        <p:nvSpPr>
          <p:cNvPr id="33" name="Légende encadrée 1 32"/>
          <p:cNvSpPr/>
          <p:nvPr/>
        </p:nvSpPr>
        <p:spPr>
          <a:xfrm flipH="1">
            <a:off x="3142259" y="4005064"/>
            <a:ext cx="1152128" cy="144016"/>
          </a:xfrm>
          <a:prstGeom prst="borderCallout1">
            <a:avLst>
              <a:gd name="adj1" fmla="val 18750"/>
              <a:gd name="adj2" fmla="val -8333"/>
              <a:gd name="adj3" fmla="val 271615"/>
              <a:gd name="adj4" fmla="val -21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192.168.25.1</a:t>
            </a:r>
            <a:endParaRPr lang="fr-FR" sz="1400" b="1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82419" y="3852497"/>
            <a:ext cx="108012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 descr="C:\Users\david\AppData\Local\Microsoft\Windows\Temporary Internet Files\Content.IE5\ZD2C5YBY\cloud-computing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3789040"/>
            <a:ext cx="1686685" cy="1207034"/>
          </a:xfrm>
          <a:prstGeom prst="rect">
            <a:avLst/>
          </a:prstGeom>
          <a:noFill/>
        </p:spPr>
      </p:pic>
      <p:sp>
        <p:nvSpPr>
          <p:cNvPr id="36" name="ZoneTexte 35"/>
          <p:cNvSpPr txBox="1"/>
          <p:nvPr/>
        </p:nvSpPr>
        <p:spPr>
          <a:xfrm>
            <a:off x="7452320" y="422108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Internet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070251" y="4437112"/>
            <a:ext cx="151216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337381" y="4509120"/>
            <a:ext cx="1028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NAT INSIDE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5662539" y="4437112"/>
            <a:ext cx="151216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égende encadrée 1 39"/>
          <p:cNvSpPr/>
          <p:nvPr/>
        </p:nvSpPr>
        <p:spPr>
          <a:xfrm>
            <a:off x="5868144" y="3933056"/>
            <a:ext cx="1152128" cy="144016"/>
          </a:xfrm>
          <a:prstGeom prst="borderCallout1">
            <a:avLst>
              <a:gd name="adj1" fmla="val 18750"/>
              <a:gd name="adj2" fmla="val -8333"/>
              <a:gd name="adj3" fmla="val 279265"/>
              <a:gd name="adj4" fmla="val -14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193.17.54.1</a:t>
            </a:r>
            <a:endParaRPr lang="fr-FR" sz="1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5780347" y="4509120"/>
            <a:ext cx="1187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C00000"/>
                </a:solidFill>
              </a:rPr>
              <a:t>NAT OUTSIDE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829967" y="44998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RtA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69</Words>
  <Application>Microsoft Office PowerPoint</Application>
  <PresentationFormat>Affichage à l'écran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Denis Gallot</dc:creator>
  <cp:lastModifiedBy>Denis Gallot</cp:lastModifiedBy>
  <cp:revision>88</cp:revision>
  <dcterms:created xsi:type="dcterms:W3CDTF">2014-03-18T16:15:11Z</dcterms:created>
  <dcterms:modified xsi:type="dcterms:W3CDTF">2016-03-21T07:38:01Z</dcterms:modified>
</cp:coreProperties>
</file>