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d713a6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d713a6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295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1946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22503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724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1605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215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11266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03463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70784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521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7051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7898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038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voraf@purdue.edu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r>
              <a:rPr lang="en" dirty="0"/>
              <a:t>CS448 PSO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Week 5</a:t>
            </a:r>
            <a:endParaRPr sz="33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CS448 staff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Project demonstration</a:t>
            </a:r>
            <a:endParaRPr sz="32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tx1"/>
                </a:solidFill>
              </a:rPr>
              <a:t>How to download the Files: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You can download a “stripped” module containing only the code files you need from within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Brightspace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(see module “Project1” under content)</a:t>
            </a:r>
          </a:p>
          <a:p>
            <a:pPr lvl="1"/>
            <a:r>
              <a:rPr lang="en-US" sz="1450" dirty="0">
                <a:solidFill>
                  <a:schemeClr val="tx1"/>
                </a:solidFill>
                <a:latin typeface="Times New Roman" panose="02020603050405020304" pitchFamily="18" charset="0"/>
              </a:rPr>
              <a:t>There is a (much) larger file with some additional data at:  http://www.cs.bc.edu/~sciore/simpledb/SimpleDB_3.3.zip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You only need to care about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simpledb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and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simpleclient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folders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You need to edit code in the file Buffer.java or BufferMgr.java which can be found 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in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simpledb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folder. 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We highly recommend you use eclipse for this project. There will be an environment 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setup video available on Brightspace for eclipse.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2A2F-5A88-42CC-BF7A-A82E5472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FE72A331-EF2F-438E-AA7F-D054F0F912C8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spcBef>
                <a:spcPts val="0"/>
              </a:spcBef>
              <a:buSzPts val="1800"/>
            </a:pPr>
            <a:r>
              <a:rPr lang="en-US" sz="1600" dirty="0"/>
              <a:t>First download the source file SimpleDB_3.3  from Brightspace.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6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600" dirty="0"/>
              <a:t>Connect to the lab machines if you want to work there. You can see how to connect to the lap machines remotely in the video demonstration. </a:t>
            </a:r>
          </a:p>
          <a:p>
            <a:pPr marL="400050" indent="-285750">
              <a:spcBef>
                <a:spcPts val="0"/>
              </a:spcBef>
              <a:buSzPts val="1800"/>
            </a:pPr>
            <a:endParaRPr lang="en-US" sz="16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600" dirty="0"/>
              <a:t>Create a new project and call it ‘</a:t>
            </a:r>
            <a:r>
              <a:rPr lang="en-US" sz="1600" dirty="0" err="1"/>
              <a:t>SimpleDBEngine</a:t>
            </a:r>
            <a:r>
              <a:rPr lang="en-US" sz="1600" dirty="0"/>
              <a:t>’. Create another project and call it ‘</a:t>
            </a:r>
            <a:r>
              <a:rPr lang="en-US" sz="1600" dirty="0" err="1"/>
              <a:t>SimpleDB</a:t>
            </a:r>
            <a:r>
              <a:rPr lang="en-US" sz="1600" dirty="0"/>
              <a:t> Client’. Make sure to not create modules. If you create modules, then delete them. 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6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600" dirty="0"/>
              <a:t>Then copy the </a:t>
            </a:r>
            <a:r>
              <a:rPr lang="en-US" sz="1600" dirty="0" err="1"/>
              <a:t>simpledb</a:t>
            </a:r>
            <a:r>
              <a:rPr lang="en-US" sz="1600" dirty="0"/>
              <a:t> folder from SimpleDB_3.3 to the </a:t>
            </a:r>
            <a:r>
              <a:rPr lang="en-US" sz="1600" dirty="0" err="1"/>
              <a:t>src</a:t>
            </a:r>
            <a:r>
              <a:rPr lang="en-US" sz="1600" dirty="0"/>
              <a:t> folder of </a:t>
            </a:r>
            <a:r>
              <a:rPr lang="en-US" sz="1600" dirty="0" err="1"/>
              <a:t>SimpleDBEngine</a:t>
            </a:r>
            <a:endParaRPr lang="en-US" sz="1600" dirty="0"/>
          </a:p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sz="1600" dirty="0"/>
              <a:t>of the project. Make sure to copy the whole folder in the </a:t>
            </a:r>
            <a:r>
              <a:rPr lang="en-US" sz="1600" dirty="0" err="1"/>
              <a:t>src</a:t>
            </a:r>
            <a:r>
              <a:rPr lang="en-US" sz="1600" dirty="0"/>
              <a:t>. Do the same for </a:t>
            </a:r>
            <a:r>
              <a:rPr lang="en-US" sz="1600" dirty="0" err="1"/>
              <a:t>SimpleDBclient</a:t>
            </a:r>
            <a:r>
              <a:rPr lang="en-US" sz="1600" dirty="0"/>
              <a:t>. 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6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600" dirty="0"/>
              <a:t>Finally, refresh the project from Eclipse, using the refresh command in 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sz="1600" dirty="0"/>
              <a:t>the File menu or if you are using a different IDE refresh the page. </a:t>
            </a:r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2A2F-5A88-42CC-BF7A-A82E5472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instructions(2)</a:t>
            </a: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FE72A331-EF2F-438E-AA7F-D054F0F912C8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spcBef>
                <a:spcPts val="0"/>
              </a:spcBef>
              <a:buSzPts val="1800"/>
            </a:pPr>
            <a:r>
              <a:rPr lang="en-US" sz="1400" dirty="0"/>
              <a:t>Then open eclipse. Your </a:t>
            </a:r>
            <a:r>
              <a:rPr lang="en-US" sz="1400" dirty="0" err="1"/>
              <a:t>SimpleDBEngine</a:t>
            </a:r>
            <a:r>
              <a:rPr lang="en-US" sz="1400" dirty="0"/>
              <a:t> should not have errors. If you are getting errors, follow the video. Your </a:t>
            </a:r>
            <a:r>
              <a:rPr lang="en-US" sz="1400" dirty="0" err="1"/>
              <a:t>SimpleDBClient</a:t>
            </a:r>
            <a:r>
              <a:rPr lang="en-US" sz="1400" dirty="0"/>
              <a:t> will have errors. Right click </a:t>
            </a:r>
            <a:r>
              <a:rPr lang="en-US" sz="1400" dirty="0" err="1"/>
              <a:t>SimpleDBClients</a:t>
            </a:r>
            <a:r>
              <a:rPr lang="en-US" sz="1400" dirty="0"/>
              <a:t>, click on properties and then go to </a:t>
            </a:r>
            <a:r>
              <a:rPr lang="en-US" sz="1400" dirty="0" err="1"/>
              <a:t>JavaBuild</a:t>
            </a:r>
            <a:r>
              <a:rPr lang="en-US" sz="1400" dirty="0"/>
              <a:t> Path. Click on Projects-&gt;</a:t>
            </a:r>
            <a:r>
              <a:rPr lang="en-US" sz="1400" dirty="0" err="1"/>
              <a:t>Classpath</a:t>
            </a:r>
            <a:r>
              <a:rPr lang="en-US" sz="1400" dirty="0"/>
              <a:t>-&gt;Add and then select </a:t>
            </a:r>
            <a:r>
              <a:rPr lang="en-US" sz="1400" dirty="0" err="1"/>
              <a:t>SimpleDBEngine</a:t>
            </a:r>
            <a:r>
              <a:rPr lang="en-US" sz="1400" dirty="0"/>
              <a:t>. After that you might want to refresh.</a:t>
            </a:r>
          </a:p>
          <a:p>
            <a:pPr marL="400050" indent="-285750">
              <a:spcBef>
                <a:spcPts val="0"/>
              </a:spcBef>
              <a:buSzPts val="1800"/>
            </a:pPr>
            <a:endParaRPr lang="en-US" sz="14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400" dirty="0"/>
              <a:t>All the errors should go away. If not, then refer the video. Make sure you do not have a module and do not change the names of files. </a:t>
            </a:r>
          </a:p>
          <a:p>
            <a:pPr marL="400050" indent="-285750">
              <a:spcBef>
                <a:spcPts val="0"/>
              </a:spcBef>
              <a:buSzPts val="1800"/>
            </a:pPr>
            <a:endParaRPr lang="en-US" sz="1400" dirty="0"/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4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400" dirty="0"/>
              <a:t>You are all set. You can start coding!! </a:t>
            </a:r>
          </a:p>
          <a:p>
            <a:pPr marL="400050" indent="-285750">
              <a:spcBef>
                <a:spcPts val="0"/>
              </a:spcBef>
              <a:buSzPts val="1800"/>
            </a:pPr>
            <a:endParaRPr lang="en-US" sz="1400" dirty="0"/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400" dirty="0"/>
              <a:t>The next slides explains how to populate the database. You need to populate the database before testing your code. 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400" dirty="0"/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400" dirty="0"/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4BD0-4290-45B4-80C8-EE023862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Some examples and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56370-9CE8-4D7A-AC1B-5CB3E1B3B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Before testing your code, you need to populate the database.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examples are provided in </a:t>
            </a:r>
            <a:r>
              <a:rPr lang="en-US" dirty="0" err="1">
                <a:solidFill>
                  <a:schemeClr val="tx1"/>
                </a:solidFill>
              </a:rPr>
              <a:t>simpledb</a:t>
            </a:r>
            <a:r>
              <a:rPr lang="en-US" dirty="0">
                <a:solidFill>
                  <a:schemeClr val="tx1"/>
                </a:solidFill>
              </a:rPr>
              <a:t> clients folder. I have used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 simpleIJ.java which can be found in the </a:t>
            </a:r>
            <a:r>
              <a:rPr lang="en-US" dirty="0" err="1">
                <a:solidFill>
                  <a:schemeClr val="tx1"/>
                </a:solidFill>
              </a:rPr>
              <a:t>simpleclients</a:t>
            </a:r>
            <a:r>
              <a:rPr lang="en-US" dirty="0">
                <a:solidFill>
                  <a:schemeClr val="tx1"/>
                </a:solidFill>
              </a:rPr>
              <a:t> folder.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After running simpleIJ.java, a console/terminal will open up. 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You need to type </a:t>
            </a:r>
            <a:r>
              <a:rPr lang="en-US" dirty="0" err="1">
                <a:solidFill>
                  <a:schemeClr val="tx1"/>
                </a:solidFill>
              </a:rPr>
              <a:t>jdbc:simpledb:xyz</a:t>
            </a:r>
            <a:r>
              <a:rPr lang="en-US" dirty="0">
                <a:solidFill>
                  <a:schemeClr val="tx1"/>
                </a:solidFill>
              </a:rPr>
              <a:t>", where </a:t>
            </a:r>
            <a:r>
              <a:rPr lang="en-US" dirty="0" err="1">
                <a:solidFill>
                  <a:schemeClr val="tx1"/>
                </a:solidFill>
              </a:rPr>
              <a:t>xyz</a:t>
            </a:r>
            <a:r>
              <a:rPr lang="en-US" dirty="0">
                <a:solidFill>
                  <a:schemeClr val="tx1"/>
                </a:solidFill>
              </a:rPr>
              <a:t> is the name of the database.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The database will be created if it does not exist, in the current directory 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of the client program.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Or you can just use CreateStudentDB.java in </a:t>
            </a:r>
            <a:r>
              <a:rPr lang="en-US" dirty="0" err="1">
                <a:solidFill>
                  <a:schemeClr val="tx1"/>
                </a:solidFill>
              </a:rPr>
              <a:t>simpleclient</a:t>
            </a:r>
            <a:r>
              <a:rPr lang="en-US" dirty="0">
                <a:solidFill>
                  <a:schemeClr val="tx1"/>
                </a:solidFill>
              </a:rPr>
              <a:t>/embedded.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2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4BBF-E488-4EDE-AC39-81E2ACD7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2E7A-EB33-4E33-A5B7-5277C6ACF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You can contact Faisal Vora (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voraf@purdue.edu</a:t>
            </a:r>
            <a:r>
              <a:rPr lang="en-US" dirty="0">
                <a:solidFill>
                  <a:schemeClr val="tx1"/>
                </a:solidFill>
              </a:rPr>
              <a:t>) if you have questions about the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Project. </a:t>
            </a:r>
          </a:p>
        </p:txBody>
      </p:sp>
    </p:spTree>
    <p:extLst>
      <p:ext uri="{BB962C8B-B14F-4D97-AF65-F5344CB8AC3E}">
        <p14:creationId xmlns:p14="http://schemas.microsoft.com/office/powerpoint/2010/main" val="166403940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547</TotalTime>
  <Words>532</Words>
  <Application>Microsoft Office PowerPoint</Application>
  <PresentationFormat>On-screen Show (16:9)</PresentationFormat>
  <Paragraphs>66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Times New Roman</vt:lpstr>
      <vt:lpstr>Wingdings 3</vt:lpstr>
      <vt:lpstr>Basis</vt:lpstr>
      <vt:lpstr>  CS448 PSO Week 5</vt:lpstr>
      <vt:lpstr>Project demonstration</vt:lpstr>
      <vt:lpstr>Installation instructions</vt:lpstr>
      <vt:lpstr>Installation instructions(2)</vt:lpstr>
      <vt:lpstr>Running Some examples and testing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CS448 PSO Week 5</dc:title>
  <dc:creator>Clifton</dc:creator>
  <cp:lastModifiedBy>Faisal Tariq Vora</cp:lastModifiedBy>
  <cp:revision>14</cp:revision>
  <dcterms:modified xsi:type="dcterms:W3CDTF">2021-09-21T04:35:49Z</dcterms:modified>
</cp:coreProperties>
</file>