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309" r:id="rId15"/>
    <p:sldId id="310" r:id="rId16"/>
    <p:sldId id="311" r:id="rId17"/>
    <p:sldId id="312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  <p:pic>
        <p:nvPicPr>
          <p:cNvPr id="4098" name="Picture 2" descr="Logo Html Html5 - Free image on Pixaba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0" y="25400"/>
            <a:ext cx="6731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5347-F1F2-495C-AAED-AB9928B524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0ED1-316C-49D1-900F-014A809A98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GIF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tags" Target="../tags/tag3.xml"/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4063" y="2162314"/>
            <a:ext cx="4899739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/>
              <a:t>LIST IN HTML 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473" y="4708604"/>
            <a:ext cx="8522917" cy="1438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DO IT YOURSELF</a:t>
            </a:r>
            <a:endParaRPr lang="en-US" sz="2800" dirty="0"/>
          </a:p>
        </p:txBody>
      </p:sp>
      <p:pic>
        <p:nvPicPr>
          <p:cNvPr id="2052" name="Picture 4" descr="Using HTML5, produce the following nested lists exactly as illustrated in Figure 1. It includes a header ordered, unordered and definition nested lists List Example I. List Item 1 a. Nested item 1.1 b. Nested item 1.2 II. List Item 2 1. Nested item 2.1 2. Nested item 2.2 o Nested item 2.2.1 o Nested item 2.2.2 Nested item 2.2.2.1 . Nested item 2.2.2.2 o Nested item 2.2.3 3. Nested item 2.3 III. List Item 3 . Nested item 3.1 . Nested item 3.1 Nested item 3.1 COMP 249 Object-Oriented Programming II Soen287 Web Programming This is a Stesto for Assignment I Figure 1. List illustartion in HTML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1" b="12863"/>
          <a:stretch>
            <a:fillRect/>
          </a:stretch>
        </p:blipFill>
        <p:spPr bwMode="auto">
          <a:xfrm>
            <a:off x="1277938" y="1358900"/>
            <a:ext cx="9164782" cy="514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DO IT YOURSELF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/>
          <a:stretch>
            <a:fillRect/>
          </a:stretch>
        </p:blipFill>
        <p:spPr bwMode="auto">
          <a:xfrm>
            <a:off x="4094163" y="1777999"/>
            <a:ext cx="3815150" cy="361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DO IT YOURSELF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/>
          <a:stretch>
            <a:fillRect/>
          </a:stretch>
        </p:blipFill>
        <p:spPr bwMode="auto">
          <a:xfrm>
            <a:off x="4094163" y="1777999"/>
            <a:ext cx="3815150" cy="36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12" y="579867"/>
            <a:ext cx="4324576" cy="569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</p:blipFill>
        <p:spPr>
          <a:xfrm>
            <a:off x="-190500" y="-190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</p:blipFill>
        <p:spPr>
          <a:xfrm>
            <a:off x="2912745" y="702945"/>
            <a:ext cx="6814185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2816225" y="836930"/>
            <a:ext cx="631190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96920" y="399415"/>
            <a:ext cx="5598795" cy="53708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431836"/>
            <a:ext cx="11328400" cy="442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spc="300" dirty="0"/>
              <a:t>There are three types of HTML lists: ordered, unordered, and definition. </a:t>
            </a:r>
            <a:endParaRPr lang="en-US" sz="2400" spc="3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spc="300" dirty="0"/>
              <a:t>Ordered lists use numbers. </a:t>
            </a:r>
            <a:endParaRPr lang="en-US" sz="2400" spc="3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spc="300" dirty="0"/>
              <a:t>Unordered lists use bullets. </a:t>
            </a:r>
            <a:endParaRPr lang="en-US" sz="2400" spc="3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spc="300" dirty="0"/>
              <a:t>Definition lists are used to define terminology. </a:t>
            </a:r>
            <a:endParaRPr lang="en-US" sz="2400" spc="3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spc="300" dirty="0"/>
              <a:t>Lists can be nested inside one another.</a:t>
            </a:r>
            <a:endParaRPr lang="en-US" sz="2400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SUMMARY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6500" y="1152436"/>
            <a:ext cx="915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Ordered lists are lists where each item in the list is numbered. For example, the list might be a set of steps for a recipe that must be performed in order, or a legal contract where each point needs to be identified by a section 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6500" y="26903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Unordered lists are lists that begin with a bullet point (rather than characters that indicate order).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207" y="767714"/>
            <a:ext cx="5460560" cy="384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07" y="2272163"/>
            <a:ext cx="5460560" cy="41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07" y="3459524"/>
            <a:ext cx="5460560" cy="3964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3207" y="39512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Definition lists are made up of a set of terms along with the definitions for each of those terms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29196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ORDERED LIST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63" y="974630"/>
            <a:ext cx="6471948" cy="3013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3" y="4524310"/>
            <a:ext cx="6648815" cy="1851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31" y="1050830"/>
            <a:ext cx="2722007" cy="3845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3979" y="97463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👉👉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UNORDERED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43979" y="97463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👉👉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63" y="962039"/>
            <a:ext cx="5890284" cy="28987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7" y="4143904"/>
            <a:ext cx="4298356" cy="2079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729" y="1025430"/>
            <a:ext cx="2789493" cy="37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DEFINATION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43979" y="97463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👉👉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778" y="807515"/>
            <a:ext cx="5548537" cy="4150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32" y="760129"/>
            <a:ext cx="2369477" cy="5334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760575"/>
            <a:ext cx="6147708" cy="3611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DEFINATION LIST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NESTED LIST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19" y="1238103"/>
            <a:ext cx="4846781" cy="495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898" y="1549314"/>
            <a:ext cx="3655409" cy="3517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5958" y="25273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👉👉👉👉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DO IT YOURSELF</a:t>
            </a:r>
            <a:endParaRPr lang="en-US" sz="2800" dirty="0"/>
          </a:p>
        </p:txBody>
      </p:sp>
      <p:pic>
        <p:nvPicPr>
          <p:cNvPr id="1028" name="Picture 4" descr="html assignme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619125"/>
            <a:ext cx="3743325" cy="561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63" y="155714"/>
            <a:ext cx="326253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DO IT YOURSELF</a:t>
            </a:r>
            <a:endParaRPr lang="en-US" sz="2800" dirty="0"/>
          </a:p>
        </p:txBody>
      </p:sp>
      <p:pic>
        <p:nvPicPr>
          <p:cNvPr id="4100" name="Picture 4" descr="html assignme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718625"/>
            <a:ext cx="3840162" cy="542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Presentation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Segoe UI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187</cp:revision>
  <dcterms:created xsi:type="dcterms:W3CDTF">2022-11-08T09:16:00Z</dcterms:created>
  <dcterms:modified xsi:type="dcterms:W3CDTF">2024-06-29T07:47:04Z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EBE212A358524334BD7888EC67CAD080_12</vt:lpwstr>
  </property>
  <property fmtid="{D5CDD505-2E9C-101B-9397-08002B2CF9AE}" pid="3" name="KSOProductBuildVer">
    <vt:lpwstr>1033-12.2.0.17119</vt:lpwstr>
  </property>
</Properties>
</file>