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3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7" r:id="rId12"/>
    <p:sldId id="266" r:id="rId13"/>
    <p:sldId id="267" r:id="rId14"/>
    <p:sldId id="268" r:id="rId15"/>
    <p:sldId id="276" r:id="rId16"/>
    <p:sldId id="278" r:id="rId17"/>
    <p:sldId id="279" r:id="rId18"/>
    <p:sldId id="280" r:id="rId19"/>
    <p:sldId id="265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bdul0999.netlify.app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Getting to know your teacher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4146331" y="6001407"/>
            <a:ext cx="822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ABDUL WAHAB AMIR</a:t>
            </a:r>
          </a:p>
        </p:txBody>
      </p:sp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A12E3-E0DD-4573-B106-10742AA3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1770" y="1709603"/>
            <a:ext cx="7418195" cy="332526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3200" spc="800" dirty="0">
                <a:latin typeface="Goudy Stout" panose="0202090407030B020401" pitchFamily="18" charset="0"/>
              </a:rPr>
              <a:t>Maintaining the goals and clear path</a:t>
            </a: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8571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A12E3-E0DD-4573-B106-10742AA3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903" y="1371182"/>
            <a:ext cx="7418195" cy="332526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3200" spc="800" dirty="0">
                <a:latin typeface="Goudy Stout" panose="0202090407030B020401" pitchFamily="18" charset="0"/>
              </a:rPr>
              <a:t>MY EXPECTATION WITH YOU ALL</a:t>
            </a: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8562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490D-2E78-2B57-6171-94A382F6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DETAIL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2300A-B882-F7DA-2852-7197E77CC5DA}"/>
              </a:ext>
            </a:extLst>
          </p:cNvPr>
          <p:cNvSpPr txBox="1"/>
          <p:nvPr/>
        </p:nvSpPr>
        <p:spPr>
          <a:xfrm>
            <a:off x="1251678" y="2610535"/>
            <a:ext cx="9416322" cy="2145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3600" b="1" i="0" dirty="0">
                <a:effectLst/>
                <a:latin typeface="Roboto Slab" panose="020B0604020202020204" pitchFamily="2" charset="0"/>
              </a:rPr>
              <a:t>Certificate of Proficiency in Information Systems Management (CPISM)</a:t>
            </a:r>
          </a:p>
        </p:txBody>
      </p:sp>
    </p:spTree>
    <p:extLst>
      <p:ext uri="{BB962C8B-B14F-4D97-AF65-F5344CB8AC3E}">
        <p14:creationId xmlns:p14="http://schemas.microsoft.com/office/powerpoint/2010/main" val="4131238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490D-2E78-2B57-6171-94A382F6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DETAIL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2300A-B882-F7DA-2852-7197E77CC5DA}"/>
              </a:ext>
            </a:extLst>
          </p:cNvPr>
          <p:cNvSpPr txBox="1"/>
          <p:nvPr/>
        </p:nvSpPr>
        <p:spPr>
          <a:xfrm>
            <a:off x="1251678" y="1443841"/>
            <a:ext cx="9416322" cy="4452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0" i="0" dirty="0">
                <a:solidFill>
                  <a:srgbClr val="333333"/>
                </a:solidFill>
                <a:effectLst/>
                <a:latin typeface="Roboto Slab" pitchFamily="2" charset="0"/>
              </a:rPr>
              <a:t>Module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Roboto" panose="02000000000000000000" pitchFamily="2" charset="0"/>
              </a:rPr>
              <a:t>Office Automation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Roboto" panose="02000000000000000000" pitchFamily="2" charset="0"/>
              </a:rPr>
              <a:t>Building Modern Websites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0" i="0" dirty="0" err="1">
                <a:effectLst/>
                <a:latin typeface="Roboto" panose="02000000000000000000" pitchFamily="2" charset="0"/>
              </a:rPr>
              <a:t>BootStrap</a:t>
            </a:r>
            <a:r>
              <a:rPr lang="en-US" sz="2800" b="0" i="0" dirty="0">
                <a:effectLst/>
                <a:latin typeface="Roboto" panose="02000000000000000000" pitchFamily="2" charset="0"/>
              </a:rPr>
              <a:t> and </a:t>
            </a:r>
            <a:r>
              <a:rPr lang="en-US" sz="2800" b="0" i="0" dirty="0" err="1">
                <a:effectLst/>
                <a:latin typeface="Roboto" panose="02000000000000000000" pitchFamily="2" charset="0"/>
              </a:rPr>
              <a:t>JQuery</a:t>
            </a:r>
            <a:endParaRPr lang="en-US" sz="2800" b="0" i="0" dirty="0">
              <a:effectLst/>
              <a:latin typeface="Roboto" panose="02000000000000000000" pitchFamily="2" charset="0"/>
            </a:endParaRP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Roboto" panose="02000000000000000000" pitchFamily="2" charset="0"/>
              </a:rPr>
              <a:t>UI/UX for Responsive Web Design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Roboto" panose="02000000000000000000" pitchFamily="2" charset="0"/>
              </a:rPr>
              <a:t>Optimize Web for Search Engines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0" i="0" dirty="0" err="1">
                <a:effectLst/>
                <a:latin typeface="Roboto" panose="02000000000000000000" pitchFamily="2" charset="0"/>
              </a:rPr>
              <a:t>eProject</a:t>
            </a:r>
            <a:r>
              <a:rPr lang="en-US" sz="2800" b="0" i="0" dirty="0">
                <a:effectLst/>
                <a:latin typeface="Roboto" panose="02000000000000000000" pitchFamily="2" charset="0"/>
              </a:rPr>
              <a:t>-Responsive Website Development</a:t>
            </a:r>
          </a:p>
        </p:txBody>
      </p:sp>
    </p:spTree>
    <p:extLst>
      <p:ext uri="{BB962C8B-B14F-4D97-AF65-F5344CB8AC3E}">
        <p14:creationId xmlns:p14="http://schemas.microsoft.com/office/powerpoint/2010/main" val="2604017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490D-2E78-2B57-6171-94A382F6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DETAIL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2300A-B882-F7DA-2852-7197E77CC5DA}"/>
              </a:ext>
            </a:extLst>
          </p:cNvPr>
          <p:cNvSpPr txBox="1"/>
          <p:nvPr/>
        </p:nvSpPr>
        <p:spPr>
          <a:xfrm>
            <a:off x="1143000" y="1443841"/>
            <a:ext cx="107061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333333"/>
                </a:solidFill>
                <a:effectLst/>
                <a:latin typeface="Roboto Slab" pitchFamily="2" charset="0"/>
              </a:rPr>
              <a:t>Learning Objectives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Roboto" panose="02000000000000000000" pitchFamily="2" charset="0"/>
              </a:rPr>
              <a:t>Learn to work faster and smarter with MS Office applications.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Roboto" panose="02000000000000000000" pitchFamily="2" charset="0"/>
              </a:rPr>
              <a:t>Use HTML 5 /CSS 3 /JavaScript to implement well structured Websites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Roboto" panose="02000000000000000000" pitchFamily="2" charset="0"/>
              </a:rPr>
              <a:t>Learn Bootstrap-Free and open-source front-end web framework for designing websites and web applications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Roboto" panose="02000000000000000000" pitchFamily="2" charset="0"/>
              </a:rPr>
              <a:t>Learn the basic principles of effective web UX/UI design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Roboto" panose="02000000000000000000" pitchFamily="2" charset="0"/>
              </a:rPr>
              <a:t>Learn how to get your Websites on top rankings organically through search engine optimization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Roboto" panose="02000000000000000000" pitchFamily="2" charset="0"/>
              </a:rPr>
              <a:t>Develop an interactive Web site using latest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1239996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490D-2E78-2B57-6171-94A382F6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98715"/>
          </a:xfrm>
        </p:spPr>
        <p:txBody>
          <a:bodyPr/>
          <a:lstStyle/>
          <a:p>
            <a:r>
              <a:rPr lang="en-US" dirty="0"/>
              <a:t>Lets add you all in my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42D8A-7542-F0FC-E418-48510AACF2EE}"/>
              </a:ext>
            </a:extLst>
          </p:cNvPr>
          <p:cNvSpPr txBox="1"/>
          <p:nvPr/>
        </p:nvSpPr>
        <p:spPr>
          <a:xfrm>
            <a:off x="1251678" y="1443841"/>
            <a:ext cx="9416322" cy="666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Roboto" panose="02000000000000000000" pitchFamily="2" charset="0"/>
              </a:rPr>
              <a:t>ABDUL WAHAB AMIR </a:t>
            </a:r>
            <a:endParaRPr lang="en-US" sz="2800" b="0" i="0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079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39 Ridiculously Fun Icebreaker Ideas, Games, &amp; Activities">
            <a:extLst>
              <a:ext uri="{FF2B5EF4-FFF2-40B4-BE49-F238E27FC236}">
                <a16:creationId xmlns:a16="http://schemas.microsoft.com/office/drawing/2014/main" id="{0BDF1C9E-86F1-4A2D-3DEA-D51E237CB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129" y="2134695"/>
            <a:ext cx="3894898" cy="258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BA12E3-E0DD-4573-B106-10742AA3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903" y="1371182"/>
            <a:ext cx="7418195" cy="332526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3200" spc="800" dirty="0">
                <a:solidFill>
                  <a:schemeClr val="tx1"/>
                </a:solidFill>
                <a:latin typeface="Goudy Stout" panose="0202090407030B020401" pitchFamily="18" charset="0"/>
              </a:rPr>
              <a:t>INTERVIEWA PARTNER</a:t>
            </a:r>
          </a:p>
        </p:txBody>
      </p:sp>
    </p:spTree>
    <p:extLst>
      <p:ext uri="{BB962C8B-B14F-4D97-AF65-F5344CB8AC3E}">
        <p14:creationId xmlns:p14="http://schemas.microsoft.com/office/powerpoint/2010/main" val="2157860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ADD1E3-836E-2728-904F-A2B2DC59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A00C88-4B40-B76B-8A06-7543B52A19F9}"/>
              </a:ext>
            </a:extLst>
          </p:cNvPr>
          <p:cNvSpPr txBox="1"/>
          <p:nvPr/>
        </p:nvSpPr>
        <p:spPr>
          <a:xfrm>
            <a:off x="1251678" y="1397176"/>
            <a:ext cx="6362636" cy="4940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rgbClr val="272626"/>
                </a:solidFill>
                <a:effectLst/>
                <a:latin typeface="Arial" panose="020B0604020202020204" pitchFamily="34" charset="0"/>
              </a:rPr>
              <a:t>What’s your name?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rgbClr val="272626"/>
                </a:solidFill>
                <a:effectLst/>
                <a:latin typeface="Arial" panose="020B0604020202020204" pitchFamily="34" charset="0"/>
              </a:rPr>
              <a:t>Who is your best friend? How did you meet?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rgbClr val="272626"/>
                </a:solidFill>
                <a:effectLst/>
                <a:latin typeface="Arial" panose="020B0604020202020204" pitchFamily="34" charset="0"/>
              </a:rPr>
              <a:t>What’s your email address?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rgbClr val="272626"/>
                </a:solidFill>
                <a:effectLst/>
                <a:latin typeface="Arial" panose="020B0604020202020204" pitchFamily="34" charset="0"/>
              </a:rPr>
              <a:t>Do you have any siblings?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rgbClr val="272626"/>
                </a:solidFill>
                <a:effectLst/>
                <a:latin typeface="Arial" panose="020B0604020202020204" pitchFamily="34" charset="0"/>
              </a:rPr>
              <a:t>What kind of music do you like?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rgbClr val="272626"/>
                </a:solidFill>
                <a:effectLst/>
                <a:latin typeface="Arial" panose="020B0604020202020204" pitchFamily="34" charset="0"/>
              </a:rPr>
              <a:t>How often do you eat out? What’s your favorite restaurant?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rgbClr val="272626"/>
                </a:solidFill>
                <a:effectLst/>
                <a:latin typeface="Arial" panose="020B0604020202020204" pitchFamily="34" charset="0"/>
              </a:rPr>
              <a:t>What do you like to do on your birthday?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rgbClr val="272626"/>
                </a:solidFill>
                <a:effectLst/>
                <a:latin typeface="Arial" panose="020B0604020202020204" pitchFamily="34" charset="0"/>
              </a:rPr>
              <a:t>Where did you grow up? Describe the place.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rgbClr val="272626"/>
                </a:solidFill>
                <a:effectLst/>
                <a:latin typeface="Arial" panose="020B0604020202020204" pitchFamily="34" charset="0"/>
              </a:rPr>
              <a:t>Who is your favorite family member?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rgbClr val="272626"/>
                </a:solidFill>
                <a:effectLst/>
                <a:latin typeface="Arial" panose="020B0604020202020204" pitchFamily="34" charset="0"/>
              </a:rPr>
              <a:t>What sports do you like?</a:t>
            </a:r>
          </a:p>
        </p:txBody>
      </p:sp>
    </p:spTree>
    <p:extLst>
      <p:ext uri="{BB962C8B-B14F-4D97-AF65-F5344CB8AC3E}">
        <p14:creationId xmlns:p14="http://schemas.microsoft.com/office/powerpoint/2010/main" val="2910991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ADD1E3-836E-2728-904F-A2B2DC59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A00C88-4B40-B76B-8A06-7543B52A19F9}"/>
              </a:ext>
            </a:extLst>
          </p:cNvPr>
          <p:cNvSpPr txBox="1"/>
          <p:nvPr/>
        </p:nvSpPr>
        <p:spPr>
          <a:xfrm>
            <a:off x="1206564" y="1353831"/>
            <a:ext cx="6096000" cy="4940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rgbClr val="272626"/>
                </a:solidFill>
                <a:effectLst/>
                <a:latin typeface="Arial" panose="020B0604020202020204" pitchFamily="34" charset="0"/>
              </a:rPr>
              <a:t>What’s your last name? (surname or family name)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rgbClr val="272626"/>
                </a:solidFill>
                <a:effectLst/>
                <a:latin typeface="Arial" panose="020B0604020202020204" pitchFamily="34" charset="0"/>
              </a:rPr>
              <a:t>What’s your phone number?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rgbClr val="272626"/>
                </a:solidFill>
                <a:effectLst/>
                <a:latin typeface="Arial" panose="020B0604020202020204" pitchFamily="34" charset="0"/>
              </a:rPr>
              <a:t>What do you usually do on weekends?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rgbClr val="272626"/>
                </a:solidFill>
                <a:effectLst/>
                <a:latin typeface="Arial" panose="020B0604020202020204" pitchFamily="34" charset="0"/>
              </a:rPr>
              <a:t>What’s your favorite snack?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rgbClr val="272626"/>
                </a:solidFill>
                <a:effectLst/>
                <a:latin typeface="Arial" panose="020B0604020202020204" pitchFamily="34" charset="0"/>
              </a:rPr>
              <a:t>When is your birthday? How old are you?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rgbClr val="272626"/>
                </a:solidFill>
                <a:effectLst/>
                <a:latin typeface="Arial" panose="020B0604020202020204" pitchFamily="34" charset="0"/>
              </a:rPr>
              <a:t>What is your best skill?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rgbClr val="272626"/>
                </a:solidFill>
                <a:effectLst/>
                <a:latin typeface="Arial" panose="020B0604020202020204" pitchFamily="34" charset="0"/>
              </a:rPr>
              <a:t>Do you have a pet? / Would you like a pet?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rgbClr val="272626"/>
                </a:solidFill>
                <a:effectLst/>
                <a:latin typeface="Arial" panose="020B0604020202020204" pitchFamily="34" charset="0"/>
              </a:rPr>
              <a:t>What’s your job? / What’s your parent’s job? / What do you do?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rgbClr val="272626"/>
                </a:solidFill>
                <a:effectLst/>
                <a:latin typeface="Arial" panose="020B0604020202020204" pitchFamily="34" charset="0"/>
              </a:rPr>
              <a:t>What hobbies do you have? What do you do in your free time?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rgbClr val="272626"/>
                </a:solidFill>
                <a:effectLst/>
                <a:latin typeface="Arial" panose="020B0604020202020204" pitchFamily="34" charset="0"/>
              </a:rPr>
              <a:t>What app do you use the most on your phone?</a:t>
            </a:r>
          </a:p>
        </p:txBody>
      </p:sp>
    </p:spTree>
    <p:extLst>
      <p:ext uri="{BB962C8B-B14F-4D97-AF65-F5344CB8AC3E}">
        <p14:creationId xmlns:p14="http://schemas.microsoft.com/office/powerpoint/2010/main" val="676295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28A3E57F-DE9A-45F6-BEF3-EF8EEA07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662" y="756357"/>
            <a:ext cx="8187071" cy="1253066"/>
          </a:xfrm>
        </p:spPr>
        <p:txBody>
          <a:bodyPr/>
          <a:lstStyle/>
          <a:p>
            <a:r>
              <a:rPr lang="en-US" dirty="0"/>
              <a:t>Slide Tite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A1257-66A3-465A-A773-E2D1F421929F}"/>
              </a:ext>
            </a:extLst>
          </p:cNvPr>
          <p:cNvSpPr txBox="1"/>
          <p:nvPr/>
        </p:nvSpPr>
        <p:spPr>
          <a:xfrm>
            <a:off x="3513005" y="2360809"/>
            <a:ext cx="8487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We are going to have a great year learning together!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5934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BATCH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BATCH CODE: </a:t>
            </a:r>
            <a:r>
              <a:rPr lang="en-US" sz="3600" dirty="0"/>
              <a:t>PR2-2024-02B1</a:t>
            </a:r>
          </a:p>
          <a:p>
            <a:pPr marL="0" indent="0">
              <a:buNone/>
            </a:pPr>
            <a:r>
              <a:rPr lang="en-US" sz="3600" b="1" dirty="0"/>
              <a:t>TIME SLOT: </a:t>
            </a:r>
            <a:r>
              <a:rPr lang="en-US" sz="3600" dirty="0"/>
              <a:t>9 to 11 (8 to 9:30)</a:t>
            </a:r>
          </a:p>
          <a:p>
            <a:pPr marL="0" indent="0">
              <a:buNone/>
            </a:pPr>
            <a:r>
              <a:rPr lang="en-US" sz="3600" b="1" dirty="0"/>
              <a:t>DAYS: </a:t>
            </a:r>
            <a:r>
              <a:rPr lang="en-US" sz="3600" dirty="0"/>
              <a:t>TTS</a:t>
            </a:r>
          </a:p>
          <a:p>
            <a:pPr marL="0" indent="0">
              <a:buNone/>
            </a:pPr>
            <a:r>
              <a:rPr lang="en-US" sz="3600" b="1" dirty="0"/>
              <a:t>NO OF STUDENTS: </a:t>
            </a:r>
            <a:r>
              <a:rPr lang="en-US" sz="3600" dirty="0"/>
              <a:t>17</a:t>
            </a:r>
          </a:p>
          <a:p>
            <a:pPr marL="0" indent="0">
              <a:buNone/>
            </a:pPr>
            <a:r>
              <a:rPr lang="en-US" sz="3600" b="1" dirty="0"/>
              <a:t>LAB: </a:t>
            </a:r>
            <a:r>
              <a:rPr lang="en-US" sz="3600" dirty="0"/>
              <a:t>Ext-03 </a:t>
            </a:r>
          </a:p>
        </p:txBody>
      </p:sp>
    </p:spTree>
    <p:extLst>
      <p:ext uri="{BB962C8B-B14F-4D97-AF65-F5344CB8AC3E}">
        <p14:creationId xmlns:p14="http://schemas.microsoft.com/office/powerpoint/2010/main" val="1040409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28A3E57F-DE9A-45F6-BEF3-EF8EEA07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662" y="756357"/>
            <a:ext cx="8187071" cy="1253066"/>
          </a:xfrm>
        </p:spPr>
        <p:txBody>
          <a:bodyPr/>
          <a:lstStyle/>
          <a:p>
            <a:r>
              <a:rPr lang="en-US" dirty="0"/>
              <a:t>Slide Tite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A1257-66A3-465A-A773-E2D1F421929F}"/>
              </a:ext>
            </a:extLst>
          </p:cNvPr>
          <p:cNvSpPr txBox="1"/>
          <p:nvPr/>
        </p:nvSpPr>
        <p:spPr>
          <a:xfrm>
            <a:off x="2992305" y="1535309"/>
            <a:ext cx="84871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odoni MT" panose="020706030806060202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https://abdul0999.netlify.app/</a:t>
            </a:r>
            <a:endParaRPr lang="en-US" sz="2800" dirty="0">
              <a:latin typeface="Bodoni MT" panose="02070603080606020203" pitchFamily="18" charset="0"/>
            </a:endParaRPr>
          </a:p>
          <a:p>
            <a:endParaRPr lang="en-US" sz="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95DA9-60F0-6B99-7655-EDE2C0E2CC1A}"/>
              </a:ext>
            </a:extLst>
          </p:cNvPr>
          <p:cNvSpPr txBox="1"/>
          <p:nvPr/>
        </p:nvSpPr>
        <p:spPr>
          <a:xfrm>
            <a:off x="2992305" y="215086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effectLst/>
                <a:latin typeface="Google Sans"/>
              </a:rPr>
              <a:t>abdulwahabamir4@gmail.com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14DE63-4D02-1674-D1D3-143F201495FC}"/>
              </a:ext>
            </a:extLst>
          </p:cNvPr>
          <p:cNvSpPr txBox="1"/>
          <p:nvPr/>
        </p:nvSpPr>
        <p:spPr>
          <a:xfrm>
            <a:off x="2992305" y="276641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effectLst/>
                <a:latin typeface="Google Sans"/>
              </a:rPr>
              <a:t>0311-8235374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574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A12E3-E0DD-4573-B106-10742AA3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903" y="1709603"/>
            <a:ext cx="7418195" cy="332526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spc="800" dirty="0">
                <a:latin typeface="Goudy Stout" panose="0202090407030B020401" pitchFamily="18" charset="0"/>
              </a:rPr>
              <a:t>WHO AM I</a:t>
            </a: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057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A12E3-E0DD-4573-B106-10742AA3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903" y="1709603"/>
            <a:ext cx="7418195" cy="332526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4800" spc="800" dirty="0">
                <a:latin typeface="Goudy Stout" panose="0202090407030B020401" pitchFamily="18" charset="0"/>
              </a:rPr>
              <a:t>PREPARE QUESTIONS</a:t>
            </a: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308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A12E3-E0DD-4573-B106-10742AA3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903" y="1709603"/>
            <a:ext cx="7418195" cy="332526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4800" spc="800" dirty="0">
                <a:latin typeface="Goudy Stout" panose="0202090407030B020401" pitchFamily="18" charset="0"/>
              </a:rPr>
              <a:t>3 Rules OF CLASS</a:t>
            </a: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45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0CE25FC-1168-7312-7021-C347E3C92767}"/>
              </a:ext>
            </a:extLst>
          </p:cNvPr>
          <p:cNvSpPr txBox="1">
            <a:spLocks/>
          </p:cNvSpPr>
          <p:nvPr/>
        </p:nvSpPr>
        <p:spPr>
          <a:xfrm>
            <a:off x="2386902" y="1201603"/>
            <a:ext cx="7418195" cy="33252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</a:pPr>
            <a:r>
              <a:rPr lang="en-US" sz="2800" spc="800" dirty="0">
                <a:latin typeface="Goudy Stout" panose="0202090407030B020401" pitchFamily="18" charset="0"/>
              </a:rPr>
              <a:t>Do not be shy</a:t>
            </a:r>
          </a:p>
        </p:txBody>
      </p:sp>
      <p:pic>
        <p:nvPicPr>
          <p:cNvPr id="1028" name="Picture 4" descr="Rule Number One Sticker by Mike Croc for iOS &amp; Android | GIPHY">
            <a:extLst>
              <a:ext uri="{FF2B5EF4-FFF2-40B4-BE49-F238E27FC236}">
                <a16:creationId xmlns:a16="http://schemas.microsoft.com/office/drawing/2014/main" id="{E230A03A-D2A6-0B5E-C6C3-7145D777C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-522818"/>
            <a:ext cx="2959100" cy="246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78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DF3D20E-55B1-29DE-872C-6E9CAFD0AACD}"/>
              </a:ext>
            </a:extLst>
          </p:cNvPr>
          <p:cNvSpPr txBox="1">
            <a:spLocks/>
          </p:cNvSpPr>
          <p:nvPr/>
        </p:nvSpPr>
        <p:spPr>
          <a:xfrm>
            <a:off x="2552002" y="1424534"/>
            <a:ext cx="7418195" cy="33252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</a:pPr>
            <a:r>
              <a:rPr lang="en-US" sz="2800" spc="800" dirty="0">
                <a:latin typeface="Goudy Stout" panose="0202090407030B020401" pitchFamily="18" charset="0"/>
              </a:rPr>
              <a:t>Respect everyone around you</a:t>
            </a:r>
          </a:p>
        </p:txBody>
      </p:sp>
    </p:spTree>
    <p:extLst>
      <p:ext uri="{BB962C8B-B14F-4D97-AF65-F5344CB8AC3E}">
        <p14:creationId xmlns:p14="http://schemas.microsoft.com/office/powerpoint/2010/main" val="206328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DF3D20E-55B1-29DE-872C-6E9CAFD0AACD}"/>
              </a:ext>
            </a:extLst>
          </p:cNvPr>
          <p:cNvSpPr txBox="1">
            <a:spLocks/>
          </p:cNvSpPr>
          <p:nvPr/>
        </p:nvSpPr>
        <p:spPr>
          <a:xfrm>
            <a:off x="2552002" y="1424534"/>
            <a:ext cx="7418195" cy="33252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</a:pPr>
            <a:r>
              <a:rPr lang="en-US" sz="2800" spc="800" dirty="0">
                <a:latin typeface="Goudy Stout" panose="0202090407030B020401" pitchFamily="18" charset="0"/>
              </a:rPr>
              <a:t>If someone else is talking, lets listen</a:t>
            </a:r>
          </a:p>
        </p:txBody>
      </p:sp>
    </p:spTree>
    <p:extLst>
      <p:ext uri="{BB962C8B-B14F-4D97-AF65-F5344CB8AC3E}">
        <p14:creationId xmlns:p14="http://schemas.microsoft.com/office/powerpoint/2010/main" val="331218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A12E3-E0DD-4573-B106-10742AA3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1770" y="1582915"/>
            <a:ext cx="7418195" cy="332526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3600" spc="800" dirty="0">
                <a:latin typeface="Goudy Stout" panose="0202090407030B020401" pitchFamily="18" charset="0"/>
              </a:rPr>
              <a:t>introduce yourself all</a:t>
            </a: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785979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win32_fixed.potx" id="{84AF7F3C-60DD-4AB5-B3E9-3CB062C9A041}" vid="{36281799-A49C-4605-BD89-C62E2E9FED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58</TotalTime>
  <Words>412</Words>
  <Application>Microsoft Office PowerPoint</Application>
  <PresentationFormat>Widescreen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Bodoni MT</vt:lpstr>
      <vt:lpstr>Calibri</vt:lpstr>
      <vt:lpstr>Gill Sans MT</vt:lpstr>
      <vt:lpstr>Google Sans</vt:lpstr>
      <vt:lpstr>Goudy Stout</vt:lpstr>
      <vt:lpstr>Impact</vt:lpstr>
      <vt:lpstr>Roboto</vt:lpstr>
      <vt:lpstr>Roboto Slab</vt:lpstr>
      <vt:lpstr>Times New Roman</vt:lpstr>
      <vt:lpstr>Wingdings</vt:lpstr>
      <vt:lpstr>Badge</vt:lpstr>
      <vt:lpstr>Getting to know your teacher</vt:lpstr>
      <vt:lpstr>BATCH DETAILS</vt:lpstr>
      <vt:lpstr>WHO AM I</vt:lpstr>
      <vt:lpstr>PREPARE QUESTIONS</vt:lpstr>
      <vt:lpstr>3 Rules OF CLASS</vt:lpstr>
      <vt:lpstr>PowerPoint Presentation</vt:lpstr>
      <vt:lpstr>PowerPoint Presentation</vt:lpstr>
      <vt:lpstr>PowerPoint Presentation</vt:lpstr>
      <vt:lpstr>introduce yourself all</vt:lpstr>
      <vt:lpstr>Maintaining the goals and clear path</vt:lpstr>
      <vt:lpstr>MY EXPECTATION WITH YOU ALL</vt:lpstr>
      <vt:lpstr>COURSE DETAIL</vt:lpstr>
      <vt:lpstr>COURSE DETAIL</vt:lpstr>
      <vt:lpstr>COURSE DETAIL</vt:lpstr>
      <vt:lpstr>Lets add you all in my list</vt:lpstr>
      <vt:lpstr>INTERVIEWA PARTNER</vt:lpstr>
      <vt:lpstr>STUDENT A</vt:lpstr>
      <vt:lpstr>STUDENT B</vt:lpstr>
      <vt:lpstr>Slide Tite</vt:lpstr>
      <vt:lpstr>Slide Tite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to know your teacher</dc:title>
  <dc:creator>Admin</dc:creator>
  <cp:lastModifiedBy>Syscom</cp:lastModifiedBy>
  <cp:revision>46</cp:revision>
  <dcterms:created xsi:type="dcterms:W3CDTF">2023-06-05T04:58:47Z</dcterms:created>
  <dcterms:modified xsi:type="dcterms:W3CDTF">2024-02-21T17:32:42Z</dcterms:modified>
</cp:coreProperties>
</file>