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5" r:id="rId5"/>
    <p:sldId id="328" r:id="rId6"/>
    <p:sldId id="341" r:id="rId7"/>
    <p:sldId id="342" r:id="rId8"/>
    <p:sldId id="343" r:id="rId9"/>
    <p:sldId id="344" r:id="rId10"/>
    <p:sldId id="340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05" autoAdjust="0"/>
  </p:normalViewPr>
  <p:slideViewPr>
    <p:cSldViewPr snapToGrid="0">
      <p:cViewPr varScale="1">
        <p:scale>
          <a:sx n="76" d="100"/>
          <a:sy n="76" d="100"/>
        </p:scale>
        <p:origin x="126" y="63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shortcuts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Wahab </a:t>
            </a:r>
            <a:r>
              <a:rPr lang="en-US" dirty="0" err="1"/>
              <a:t>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12256-C43C-98D2-E669-F92A47A56E32}"/>
              </a:ext>
            </a:extLst>
          </p:cNvPr>
          <p:cNvSpPr txBox="1"/>
          <p:nvPr/>
        </p:nvSpPr>
        <p:spPr>
          <a:xfrm>
            <a:off x="107950" y="341985"/>
            <a:ext cx="816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20B0604020202020204" pitchFamily="2" charset="0"/>
              </a:rPr>
              <a:t>Alt + Enter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20B0604020202020204" pitchFamily="2" charset="0"/>
              </a:rPr>
              <a:t>: Show the Properties menu for the selected file or item.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9D2447-41D2-F588-B810-AB403C1E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0" y="151942"/>
            <a:ext cx="3534268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5BD-948F-BE1B-4367-FB556E54D3A8}"/>
              </a:ext>
            </a:extLst>
          </p:cNvPr>
          <p:cNvSpPr txBox="1"/>
          <p:nvPr/>
        </p:nvSpPr>
        <p:spPr>
          <a:xfrm>
            <a:off x="165100" y="300335"/>
            <a:ext cx="768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Period (.)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Open the emoji panel.</a:t>
            </a:r>
          </a:p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Semicolon (;)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Open the emoji panel.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0FA71-AB5A-756C-38BE-55242E6C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623500"/>
            <a:ext cx="323895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5BD-948F-BE1B-4367-FB556E54D3A8}"/>
              </a:ext>
            </a:extLst>
          </p:cNvPr>
          <p:cNvSpPr txBox="1"/>
          <p:nvPr/>
        </p:nvSpPr>
        <p:spPr>
          <a:xfrm>
            <a:off x="165100" y="300335"/>
            <a:ext cx="768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</a:t>
            </a:r>
            <a:r>
              <a:rPr lang="en-US" b="1" i="0" dirty="0" err="1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PrtScn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Take a screenshot of the full screen and save it to the “Screenshots” 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8B7D-8593-E0D5-D96B-827EBCF3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713740"/>
            <a:ext cx="6788150" cy="5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5BD-948F-BE1B-4367-FB556E54D3A8}"/>
              </a:ext>
            </a:extLst>
          </p:cNvPr>
          <p:cNvSpPr txBox="1"/>
          <p:nvPr/>
        </p:nvSpPr>
        <p:spPr>
          <a:xfrm>
            <a:off x="165100" y="300335"/>
            <a:ext cx="1054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Shift + S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Take a partial screenshot using Snip &amp; Sketch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AD525-4051-E444-09FB-8CAF0A38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19" y="1272886"/>
            <a:ext cx="957396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5BD-948F-BE1B-4367-FB556E54D3A8}"/>
              </a:ext>
            </a:extLst>
          </p:cNvPr>
          <p:cNvSpPr txBox="1"/>
          <p:nvPr/>
        </p:nvSpPr>
        <p:spPr>
          <a:xfrm>
            <a:off x="165100" y="300335"/>
            <a:ext cx="1054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Left arrow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Snap an app or window to the left side of the screen.</a:t>
            </a:r>
          </a:p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Right arrow key: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 Snap an app or window to the right side of the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BBC4A-A588-9A7A-0449-F61A8E1D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9" y="1498600"/>
            <a:ext cx="5480792" cy="4294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426EB-6AA7-96C7-4DAB-8DA90C08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1" y="1498600"/>
            <a:ext cx="5684705" cy="429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F12256-C43C-98D2-E669-F92A47A56E32}"/>
              </a:ext>
            </a:extLst>
          </p:cNvPr>
          <p:cNvSpPr txBox="1"/>
          <p:nvPr/>
        </p:nvSpPr>
        <p:spPr>
          <a:xfrm>
            <a:off x="107950" y="341985"/>
            <a:ext cx="816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Alt + F4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Close or quit the active window.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8AE3-040F-0D93-E243-451C63345BED}"/>
              </a:ext>
            </a:extLst>
          </p:cNvPr>
          <p:cNvSpPr txBox="1"/>
          <p:nvPr/>
        </p:nvSpPr>
        <p:spPr>
          <a:xfrm>
            <a:off x="107950" y="946835"/>
            <a:ext cx="955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Alt + Esc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Cycle through windows in the order they were opened.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C8B0E-1A2D-7082-6D29-46DB5962483E}"/>
              </a:ext>
            </a:extLst>
          </p:cNvPr>
          <p:cNvSpPr txBox="1"/>
          <p:nvPr/>
        </p:nvSpPr>
        <p:spPr>
          <a:xfrm>
            <a:off x="107950" y="1551685"/>
            <a:ext cx="974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Ctrl + A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Select all items in a window or text and images in a document.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C3929-3A1B-8C48-FA05-FB71364AA1B2}"/>
              </a:ext>
            </a:extLst>
          </p:cNvPr>
          <p:cNvSpPr txBox="1"/>
          <p:nvPr/>
        </p:nvSpPr>
        <p:spPr>
          <a:xfrm>
            <a:off x="107950" y="1921017"/>
            <a:ext cx="11976100" cy="333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A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Open the Action Center.</a:t>
            </a: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D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Display or hide the desktop.</a:t>
            </a: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E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Open the File Explorer.</a:t>
            </a: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I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Open the Settings app.</a:t>
            </a:r>
          </a:p>
          <a:p>
            <a:pPr algn="l">
              <a:lnSpc>
                <a:spcPct val="200000"/>
              </a:lnSpc>
            </a:pPr>
            <a:r>
              <a:rPr lang="en-US" b="1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Windows key + L</a:t>
            </a:r>
            <a:r>
              <a:rPr lang="en-US" b="0" i="0" dirty="0">
                <a:solidFill>
                  <a:srgbClr val="272626"/>
                </a:solidFill>
                <a:effectLst/>
                <a:latin typeface="Montserrat" panose="00000500000000000000" pitchFamily="2" charset="0"/>
              </a:rPr>
              <a:t>: Lock your computer. You can also make your PC lock itself automatically when you move away using </a:t>
            </a:r>
          </a:p>
        </p:txBody>
      </p:sp>
    </p:spTree>
    <p:extLst>
      <p:ext uri="{BB962C8B-B14F-4D97-AF65-F5344CB8AC3E}">
        <p14:creationId xmlns:p14="http://schemas.microsoft.com/office/powerpoint/2010/main" val="4052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{76FB1FF4-0903-49C5-AB14-BE24B5664F86}tf67061901_win32</Template>
  <TotalTime>14</TotalTime>
  <Words>228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Daytona Condensed Light</vt:lpstr>
      <vt:lpstr>Montserrat</vt:lpstr>
      <vt:lpstr>Posterama</vt:lpstr>
      <vt:lpstr>Office Theme</vt:lpstr>
      <vt:lpstr>Windows 10 shortcuts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 shortcuts</dc:title>
  <dc:creator>Admin</dc:creator>
  <cp:lastModifiedBy>Admin</cp:lastModifiedBy>
  <cp:revision>15</cp:revision>
  <dcterms:created xsi:type="dcterms:W3CDTF">2023-06-07T05:02:27Z</dcterms:created>
  <dcterms:modified xsi:type="dcterms:W3CDTF">2023-06-07T05:16:37Z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