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80" r:id="rId3"/>
    <p:sldId id="282" r:id="rId4"/>
    <p:sldId id="283" r:id="rId5"/>
    <p:sldId id="281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09" autoAdjust="0"/>
  </p:normalViewPr>
  <p:slideViewPr>
    <p:cSldViewPr snapToGrid="0" snapToObjects="1">
      <p:cViewPr varScale="1">
        <p:scale>
          <a:sx n="76" d="100"/>
          <a:sy n="76" d="100"/>
        </p:scale>
        <p:origin x="126" y="69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Microsoft Word Logo, symbol, meaning, history, PNG, brand">
            <a:extLst>
              <a:ext uri="{FF2B5EF4-FFF2-40B4-BE49-F238E27FC236}">
                <a16:creationId xmlns:a16="http://schemas.microsoft.com/office/drawing/2014/main" id="{84D237A0-CB10-516E-45EA-359504C23A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0" y="76200"/>
            <a:ext cx="1193800" cy="66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 WORD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ABDUL WAHAB AMIIR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C3137B-A166-E951-6C46-0CCB3F2F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00" y="333995"/>
            <a:ext cx="7948399" cy="61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4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909F02-B33C-68A6-3B79-614DCBD9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456" y="274290"/>
            <a:ext cx="6771354" cy="62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2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44E29-2646-643E-CA85-F6B7AB9D19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5FB45-56C9-9D59-F49B-5CEBA173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99" y="301418"/>
            <a:ext cx="4650627" cy="62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7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0AF1CE-FE67-0C21-C945-BA6B6896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22" y="0"/>
            <a:ext cx="5562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3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{9FE88209-DE20-41C5-9F75-8D005EF538CD}tf78438558_win32</Template>
  <TotalTime>9</TotalTime>
  <Words>8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Sabon Next LT</vt:lpstr>
      <vt:lpstr>Office Theme</vt:lpstr>
      <vt:lpstr>MS WORD ASSIGNMENT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WORD ASSIGNMENT</dc:title>
  <dc:subject/>
  <dc:creator>Daniyal Ghani</dc:creator>
  <cp:lastModifiedBy>Daniyal Ghani</cp:lastModifiedBy>
  <cp:revision>10</cp:revision>
  <dcterms:created xsi:type="dcterms:W3CDTF">2022-11-22T08:28:58Z</dcterms:created>
  <dcterms:modified xsi:type="dcterms:W3CDTF">2022-11-22T08:38:18Z</dcterms:modified>
</cp:coreProperties>
</file>