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4"/>
  </p:notesMasterIdLst>
  <p:handoutMasterIdLst>
    <p:handoutMasterId r:id="rId2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942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11/24/2022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11/24/2022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11/24/2022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Jquery, logo Icon in Vector Logo">
            <a:extLst>
              <a:ext uri="{FF2B5EF4-FFF2-40B4-BE49-F238E27FC236}">
                <a16:creationId xmlns:a16="http://schemas.microsoft.com/office/drawing/2014/main" id="{23F1DBA5-9E09-F9D3-0FFE-C6DACE6AD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34414"/>
            <a:ext cx="896476" cy="8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 QUERY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WAHAB AMIR| APTECH LEARNING | J QUERY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49DC4-F189-27B9-E653-52EE8C33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828557"/>
            <a:ext cx="11047414" cy="11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AE890-0338-D88B-6079-8C822ADB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047412" cy="832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AD71F-21D3-A670-7B76-AC1A4443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2209800"/>
            <a:ext cx="4995306" cy="20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2DE96-7757-247C-0C4C-383822BE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116083"/>
            <a:ext cx="10971212" cy="874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DEA90-E586-4679-D309-A1A673A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752600"/>
            <a:ext cx="42230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BFDCD-9356-0648-2FD3-BD1870F05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2" y="1828800"/>
            <a:ext cx="6469271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1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E24E0-6F2C-9696-3925-5A09E3BD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11109467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5437B-A6B4-524B-2369-6A0EDBF5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2707465"/>
            <a:ext cx="8636543" cy="68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5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E24E0-6F2C-9696-3925-5A09E3BD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11109467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5437B-A6B4-524B-2369-6A0EDBF5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2707465"/>
            <a:ext cx="8636543" cy="68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26207-F775-207F-833C-62A8F30E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2707465"/>
            <a:ext cx="8904974" cy="664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89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E24E0-6F2C-9696-3925-5A09E3BD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11109467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5437B-A6B4-524B-2369-6A0EDBF5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2707465"/>
            <a:ext cx="8636543" cy="68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26207-F775-207F-833C-62A8F30E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2707465"/>
            <a:ext cx="8904974" cy="664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44A37-2F03-6013-683E-70FA3862F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43" y="2707464"/>
            <a:ext cx="9152337" cy="664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57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F6B1C-AD73-C8DF-3EAB-8655F0BE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" y="0"/>
            <a:ext cx="11024419" cy="87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86D6D-93E3-EE00-830E-E34DCF84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5" y="1409700"/>
            <a:ext cx="10561513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9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F6B1C-AD73-C8DF-3EAB-8655F0BE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" y="0"/>
            <a:ext cx="11024419" cy="87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86D6D-93E3-EE00-830E-E34DCF84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5" y="1409700"/>
            <a:ext cx="10561513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D4855-EC37-3B4B-6E52-1DD8F4BE3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59" y="1110263"/>
            <a:ext cx="10140505" cy="4637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63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DF13B8-41C6-6856-E6D9-1FB68EF8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/>
              <a:t>DOWNLOAD THE J QUERY FROM ITS WESITE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2F24E-643A-1E64-5194-2067A950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2267907"/>
            <a:ext cx="9143538" cy="29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D6349C-75BC-AE38-D207-FA3A70ED8A99}"/>
              </a:ext>
            </a:extLst>
          </p:cNvPr>
          <p:cNvSpPr txBox="1"/>
          <p:nvPr/>
        </p:nvSpPr>
        <p:spPr>
          <a:xfrm>
            <a:off x="10661903" y="3766022"/>
            <a:ext cx="1454244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👈👈👈👈</a:t>
            </a:r>
          </a:p>
        </p:txBody>
      </p:sp>
    </p:spTree>
    <p:extLst>
      <p:ext uri="{BB962C8B-B14F-4D97-AF65-F5344CB8AC3E}">
        <p14:creationId xmlns:p14="http://schemas.microsoft.com/office/powerpoint/2010/main" val="1737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76A01F-EB7E-1C26-F690-0C405934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295400"/>
            <a:ext cx="11348853" cy="3905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2F722-2EFD-BD6E-04FB-E620CF207CD3}"/>
              </a:ext>
            </a:extLst>
          </p:cNvPr>
          <p:cNvSpPr txBox="1"/>
          <p:nvPr/>
        </p:nvSpPr>
        <p:spPr>
          <a:xfrm>
            <a:off x="105951" y="4459069"/>
            <a:ext cx="502061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👉</a:t>
            </a:r>
          </a:p>
          <a:p>
            <a:r>
              <a:rPr lang="en-US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28723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66EFA-560D-81E1-BF84-0AF84785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20594"/>
            <a:ext cx="10810568" cy="81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01142-A545-1B53-CADF-5F13699D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3" y="1600200"/>
            <a:ext cx="9685417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1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A482B-F8D3-A5E7-D8CA-FA390F10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2" y="381000"/>
            <a:ext cx="10872241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5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4E5F6-9569-10DA-6CBC-51DFDC41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28600"/>
            <a:ext cx="10516754" cy="5710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5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finish a presentation and never use a Thank You slide ...">
            <a:extLst>
              <a:ext uri="{FF2B5EF4-FFF2-40B4-BE49-F238E27FC236}">
                <a16:creationId xmlns:a16="http://schemas.microsoft.com/office/drawing/2014/main" id="{3BFBF9F8-74AB-6E0C-A52B-CD49C75BF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4" b="-3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66EFA-560D-81E1-BF84-0AF84785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20594"/>
            <a:ext cx="10810568" cy="81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01142-A545-1B53-CADF-5F13699D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3" y="1600200"/>
            <a:ext cx="9685417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C3688-50CC-99EC-EBA1-091E61EF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03" y="2590800"/>
            <a:ext cx="9685418" cy="2854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FED42-BA3B-A0B6-1E8B-87E306A3211B}"/>
              </a:ext>
            </a:extLst>
          </p:cNvPr>
          <p:cNvSpPr txBox="1"/>
          <p:nvPr/>
        </p:nvSpPr>
        <p:spPr>
          <a:xfrm>
            <a:off x="5344151" y="2738735"/>
            <a:ext cx="5464829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LENGTHY  CODE OF JAVASCRIPT 🥺🥺🥺</a:t>
            </a:r>
          </a:p>
        </p:txBody>
      </p:sp>
    </p:spTree>
    <p:extLst>
      <p:ext uri="{BB962C8B-B14F-4D97-AF65-F5344CB8AC3E}">
        <p14:creationId xmlns:p14="http://schemas.microsoft.com/office/powerpoint/2010/main" val="379832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66EFA-560D-81E1-BF84-0AF84785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20594"/>
            <a:ext cx="10810568" cy="81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01142-A545-1B53-CADF-5F13699D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3" y="1600200"/>
            <a:ext cx="9685417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83714-8AED-61F3-2E3B-04E03884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89" y="2514600"/>
            <a:ext cx="9685417" cy="300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FED42-BA3B-A0B6-1E8B-87E306A3211B}"/>
              </a:ext>
            </a:extLst>
          </p:cNvPr>
          <p:cNvSpPr txBox="1"/>
          <p:nvPr/>
        </p:nvSpPr>
        <p:spPr>
          <a:xfrm>
            <a:off x="5466507" y="2586335"/>
            <a:ext cx="5134483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HURRAH ! WE HAVE J QUERY </a:t>
            </a:r>
            <a:r>
              <a:rPr lang="en-US" sz="2400" dirty="0">
                <a:solidFill>
                  <a:srgbClr val="FF0000"/>
                </a:solidFill>
              </a:rPr>
              <a:t>🤩🤩🤩</a:t>
            </a:r>
          </a:p>
        </p:txBody>
      </p:sp>
    </p:spTree>
    <p:extLst>
      <p:ext uri="{BB962C8B-B14F-4D97-AF65-F5344CB8AC3E}">
        <p14:creationId xmlns:p14="http://schemas.microsoft.com/office/powerpoint/2010/main" val="319833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66EFA-560D-81E1-BF84-0AF84785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20594"/>
            <a:ext cx="10810568" cy="81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01142-A545-1B53-CADF-5F13699D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3" y="1600200"/>
            <a:ext cx="9685417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AF414-0190-B8FE-D4F9-6F1408E2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03" y="2654710"/>
            <a:ext cx="9956799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FED42-BA3B-A0B6-1E8B-87E306A3211B}"/>
              </a:ext>
            </a:extLst>
          </p:cNvPr>
          <p:cNvSpPr txBox="1"/>
          <p:nvPr/>
        </p:nvSpPr>
        <p:spPr>
          <a:xfrm>
            <a:off x="5256212" y="2590800"/>
            <a:ext cx="5134483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HURRAH ! WE HAVE J QUERY </a:t>
            </a:r>
            <a:r>
              <a:rPr lang="en-US" sz="2400" dirty="0">
                <a:solidFill>
                  <a:srgbClr val="FF0000"/>
                </a:solidFill>
              </a:rPr>
              <a:t>🤩🤩🤩</a:t>
            </a:r>
          </a:p>
        </p:txBody>
      </p:sp>
    </p:spTree>
    <p:extLst>
      <p:ext uri="{BB962C8B-B14F-4D97-AF65-F5344CB8AC3E}">
        <p14:creationId xmlns:p14="http://schemas.microsoft.com/office/powerpoint/2010/main" val="27091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E257C-6929-073D-EC0D-99BE694E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362094"/>
            <a:ext cx="8055144" cy="106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798EE-AA27-29A0-BE0A-739C1D29D0CC}"/>
              </a:ext>
            </a:extLst>
          </p:cNvPr>
          <p:cNvSpPr txBox="1"/>
          <p:nvPr/>
        </p:nvSpPr>
        <p:spPr>
          <a:xfrm>
            <a:off x="4418012" y="609600"/>
            <a:ext cx="4067781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400" dirty="0"/>
              <a:t>J QUERY MOTIVE</a:t>
            </a:r>
          </a:p>
        </p:txBody>
      </p:sp>
    </p:spTree>
    <p:extLst>
      <p:ext uri="{BB962C8B-B14F-4D97-AF65-F5344CB8AC3E}">
        <p14:creationId xmlns:p14="http://schemas.microsoft.com/office/powerpoint/2010/main" val="32496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E979C-80E5-7E00-839F-1A337D5D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" y="-1"/>
            <a:ext cx="11044084" cy="878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9574D-8E6F-FE33-17A7-B70CAEAB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87" y="2165870"/>
            <a:ext cx="3877216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A273D-50F3-6C15-BF2E-AF99D8AF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12" y="2764066"/>
            <a:ext cx="3877216" cy="467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99F91-29B6-641F-6403-8D2723B32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170" y="3409894"/>
            <a:ext cx="373432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4AE84-646C-EE08-3FB4-7B8C5EAF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" y="0"/>
            <a:ext cx="11014588" cy="859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EE5CE-DB11-05B9-10D7-E1C9EF32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85" y="990600"/>
            <a:ext cx="9555727" cy="1690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7BA14-9C22-3C84-8C5F-FAE6DB49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85" y="2811847"/>
            <a:ext cx="9555727" cy="160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0031E-8DE9-07BB-EEFB-979B4D76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85" y="4600398"/>
            <a:ext cx="9555727" cy="135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3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885BF-B88A-6A4E-2739-BB19FBC0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1212" cy="87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8A4CB-D1DF-7A94-0F6D-B8BB635F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7" y="2297731"/>
            <a:ext cx="4884529" cy="13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65</TotalTime>
  <Words>46</Words>
  <Application>Microsoft Office PowerPoint</Application>
  <PresentationFormat>Custom</PresentationFormat>
  <Paragraphs>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Project planning overview presentation</vt:lpstr>
      <vt:lpstr>J QUERY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THE J QUERY FROM ITS WESITE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ABDUL WAHAB  AMIR</dc:creator>
  <cp:lastModifiedBy>ABDUL WAHAB  AMIR</cp:lastModifiedBy>
  <cp:revision>54</cp:revision>
  <dcterms:created xsi:type="dcterms:W3CDTF">2022-11-24T18:47:36Z</dcterms:created>
  <dcterms:modified xsi:type="dcterms:W3CDTF">2022-11-24T19:53:15Z</dcterms:modified>
</cp:coreProperties>
</file>