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6858000" cx="1218882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38" roundtripDataSignature="AMtx7mimoS+gbH/0hLMpEqICTRbBFacg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" orient="horz"/>
        <p:guide pos="3792" orient="horz"/>
        <p:guide pos="959"/>
        <p:guide pos="671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4"/>
          <p:cNvSpPr/>
          <p:nvPr/>
        </p:nvSpPr>
        <p:spPr>
          <a:xfrm>
            <a:off x="1141413" y="1600200"/>
            <a:ext cx="11047412" cy="3276600"/>
          </a:xfrm>
          <a:prstGeom prst="rect">
            <a:avLst/>
          </a:prstGeom>
          <a:solidFill>
            <a:srgbClr val="345D7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" name="Google Shape;25;p34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26" name="Google Shape;26;p34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4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34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" name="Google Shape;29;p34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30" name="Google Shape;30;p34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blipFill rotWithShape="1">
              <a:blip r:embed="rId2">
                <a:alphaModFix/>
              </a:blip>
              <a:tile algn="ctr" flip="none" tx="0" sx="100000" ty="0" sy="10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34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3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" name="Google Shape;33;p34"/>
          <p:cNvSpPr txBox="1"/>
          <p:nvPr>
            <p:ph type="ctrTitle"/>
          </p:nvPr>
        </p:nvSpPr>
        <p:spPr>
          <a:xfrm>
            <a:off x="1522414" y="1905000"/>
            <a:ext cx="9143998" cy="26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  <a:defRPr sz="6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4"/>
          <p:cNvSpPr txBox="1"/>
          <p:nvPr>
            <p:ph idx="1" type="subTitle"/>
          </p:nvPr>
        </p:nvSpPr>
        <p:spPr>
          <a:xfrm>
            <a:off x="1522413" y="5029200"/>
            <a:ext cx="8229598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34"/>
          <p:cNvSpPr txBox="1"/>
          <p:nvPr>
            <p:ph idx="11" type="ftr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4"/>
          <p:cNvSpPr txBox="1"/>
          <p:nvPr>
            <p:ph idx="10" type="dt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4"/>
          <p:cNvSpPr txBox="1"/>
          <p:nvPr>
            <p:ph idx="12" type="sldNum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3"/>
          <p:cNvSpPr txBox="1"/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3"/>
          <p:cNvSpPr txBox="1"/>
          <p:nvPr>
            <p:ph idx="1" type="body"/>
          </p:nvPr>
        </p:nvSpPr>
        <p:spPr>
          <a:xfrm rot="5400000">
            <a:off x="4245913" y="-818037"/>
            <a:ext cx="3697465" cy="914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indent="-320039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4pPr>
            <a:lvl5pPr indent="-309879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Char char="▪"/>
              <a:defRPr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–"/>
              <a:defRPr/>
            </a:lvl6pPr>
            <a:lvl7pPr indent="-309879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Char char="▪"/>
              <a:defRPr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–"/>
              <a:defRPr/>
            </a:lvl8pPr>
            <a:lvl9pPr indent="-309879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Char char="▪"/>
              <a:defRPr/>
            </a:lvl9pPr>
          </a:lstStyle>
          <a:p/>
        </p:txBody>
      </p:sp>
      <p:sp>
        <p:nvSpPr>
          <p:cNvPr id="99" name="Google Shape;99;p43"/>
          <p:cNvSpPr txBox="1"/>
          <p:nvPr>
            <p:ph idx="11" type="ftr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3"/>
          <p:cNvSpPr txBox="1"/>
          <p:nvPr>
            <p:ph idx="10" type="dt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3"/>
          <p:cNvSpPr txBox="1"/>
          <p:nvPr>
            <p:ph idx="12" type="sldNum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4"/>
          <p:cNvSpPr txBox="1"/>
          <p:nvPr>
            <p:ph type="title"/>
          </p:nvPr>
        </p:nvSpPr>
        <p:spPr>
          <a:xfrm rot="5400000">
            <a:off x="7360908" y="2743200"/>
            <a:ext cx="54102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4"/>
          <p:cNvSpPr txBox="1"/>
          <p:nvPr>
            <p:ph idx="1" type="body"/>
          </p:nvPr>
        </p:nvSpPr>
        <p:spPr>
          <a:xfrm rot="5400000">
            <a:off x="2665412" y="-533399"/>
            <a:ext cx="5410200" cy="7696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indent="-320039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4pPr>
            <a:lvl5pPr indent="-309879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Char char="▪"/>
              <a:defRPr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–"/>
              <a:defRPr/>
            </a:lvl6pPr>
            <a:lvl7pPr indent="-309879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Char char="▪"/>
              <a:defRPr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–"/>
              <a:defRPr/>
            </a:lvl8pPr>
            <a:lvl9pPr indent="-309879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Char char="▪"/>
              <a:defRPr/>
            </a:lvl9pPr>
          </a:lstStyle>
          <a:p/>
        </p:txBody>
      </p:sp>
      <p:sp>
        <p:nvSpPr>
          <p:cNvPr id="105" name="Google Shape;105;p44"/>
          <p:cNvSpPr txBox="1"/>
          <p:nvPr>
            <p:ph idx="11" type="ftr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4"/>
          <p:cNvSpPr txBox="1"/>
          <p:nvPr>
            <p:ph idx="10" type="dt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4"/>
          <p:cNvSpPr txBox="1"/>
          <p:nvPr>
            <p:ph idx="12" type="sldNum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5"/>
          <p:cNvSpPr txBox="1"/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5"/>
          <p:cNvSpPr txBox="1"/>
          <p:nvPr>
            <p:ph idx="1" type="body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indent="-320039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4pPr>
            <a:lvl5pPr indent="-320039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6pPr>
            <a:lvl7pPr indent="-320039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8pPr>
            <a:lvl9pPr indent="-32004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111" name="Google Shape;111;p45"/>
          <p:cNvSpPr txBox="1"/>
          <p:nvPr>
            <p:ph idx="11" type="ftr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45"/>
          <p:cNvSpPr txBox="1"/>
          <p:nvPr>
            <p:ph idx="10" type="dt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5"/>
          <p:cNvSpPr txBox="1"/>
          <p:nvPr>
            <p:ph idx="12" type="sldNum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35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40" name="Google Shape;40;p35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blipFill rotWithShape="1">
              <a:blip r:embed="rId2">
                <a:alphaModFix/>
              </a:blip>
              <a:tile algn="ctr" flip="none" tx="0" sx="100000" ty="0" sy="10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35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35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" name="Google Shape;43;p35"/>
          <p:cNvSpPr txBox="1"/>
          <p:nvPr>
            <p:ph idx="11" type="ftr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5"/>
          <p:cNvSpPr txBox="1"/>
          <p:nvPr>
            <p:ph idx="10" type="dt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5"/>
          <p:cNvSpPr txBox="1"/>
          <p:nvPr>
            <p:ph idx="12" type="sldNum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Jquery, logo Icon in Vector Logo" id="46" name="Google Shape;4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76012" y="34414"/>
            <a:ext cx="896476" cy="89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6"/>
          <p:cNvSpPr txBox="1"/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6"/>
          <p:cNvSpPr txBox="1"/>
          <p:nvPr>
            <p:ph idx="1" type="body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indent="-320039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4pPr>
            <a:lvl5pPr indent="-320039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6pPr>
            <a:lvl7pPr indent="-320039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8pPr>
            <a:lvl9pPr indent="-32004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50" name="Google Shape;50;p36"/>
          <p:cNvSpPr txBox="1"/>
          <p:nvPr>
            <p:ph idx="11" type="ftr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6"/>
          <p:cNvSpPr txBox="1"/>
          <p:nvPr>
            <p:ph idx="10" type="dt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6"/>
          <p:cNvSpPr txBox="1"/>
          <p:nvPr>
            <p:ph idx="12" type="sldNum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7"/>
          <p:cNvSpPr txBox="1"/>
          <p:nvPr>
            <p:ph type="title"/>
          </p:nvPr>
        </p:nvSpPr>
        <p:spPr>
          <a:xfrm>
            <a:off x="1522413" y="1905000"/>
            <a:ext cx="91440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5400"/>
              <a:buFont typeface="Calibri"/>
              <a:buNone/>
              <a:defRPr b="0" sz="5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7"/>
          <p:cNvSpPr txBox="1"/>
          <p:nvPr>
            <p:ph idx="1" type="body"/>
          </p:nvPr>
        </p:nvSpPr>
        <p:spPr>
          <a:xfrm>
            <a:off x="1522413" y="4876800"/>
            <a:ext cx="822959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6" name="Google Shape;56;p37"/>
          <p:cNvSpPr txBox="1"/>
          <p:nvPr>
            <p:ph idx="11" type="ftr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7"/>
          <p:cNvSpPr txBox="1"/>
          <p:nvPr>
            <p:ph idx="10" type="dt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7"/>
          <p:cNvSpPr txBox="1"/>
          <p:nvPr>
            <p:ph idx="12" type="sldNum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8"/>
          <p:cNvSpPr txBox="1"/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8"/>
          <p:cNvSpPr txBox="1"/>
          <p:nvPr>
            <p:ph idx="1" type="body"/>
          </p:nvPr>
        </p:nvSpPr>
        <p:spPr>
          <a:xfrm>
            <a:off x="1522413" y="1904999"/>
            <a:ext cx="4435564" cy="4088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–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–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Char char="▪"/>
              <a:defRPr sz="1600"/>
            </a:lvl9pPr>
          </a:lstStyle>
          <a:p/>
        </p:txBody>
      </p:sp>
      <p:sp>
        <p:nvSpPr>
          <p:cNvPr id="62" name="Google Shape;62;p38"/>
          <p:cNvSpPr txBox="1"/>
          <p:nvPr>
            <p:ph idx="2" type="body"/>
          </p:nvPr>
        </p:nvSpPr>
        <p:spPr>
          <a:xfrm>
            <a:off x="6230849" y="1904999"/>
            <a:ext cx="4435564" cy="4088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–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–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Char char="▪"/>
              <a:defRPr sz="1600"/>
            </a:lvl9pPr>
          </a:lstStyle>
          <a:p/>
        </p:txBody>
      </p:sp>
      <p:sp>
        <p:nvSpPr>
          <p:cNvPr id="63" name="Google Shape;63;p38"/>
          <p:cNvSpPr txBox="1"/>
          <p:nvPr>
            <p:ph idx="11" type="ftr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8"/>
          <p:cNvSpPr txBox="1"/>
          <p:nvPr>
            <p:ph idx="10" type="dt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8"/>
          <p:cNvSpPr txBox="1"/>
          <p:nvPr>
            <p:ph idx="12" type="sldNum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9"/>
          <p:cNvSpPr txBox="1"/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3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9"/>
          <p:cNvSpPr txBox="1"/>
          <p:nvPr>
            <p:ph idx="1" type="body"/>
          </p:nvPr>
        </p:nvSpPr>
        <p:spPr>
          <a:xfrm>
            <a:off x="1522413" y="1828800"/>
            <a:ext cx="4419599" cy="68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9" name="Google Shape;69;p39"/>
          <p:cNvSpPr txBox="1"/>
          <p:nvPr>
            <p:ph idx="2" type="body"/>
          </p:nvPr>
        </p:nvSpPr>
        <p:spPr>
          <a:xfrm>
            <a:off x="1522413" y="2590801"/>
            <a:ext cx="4419599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0988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29972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Char char="▪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–"/>
              <a:defRPr sz="1400"/>
            </a:lvl6pPr>
            <a:lvl7pPr indent="-29972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Char char="▪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–"/>
              <a:defRPr sz="1400"/>
            </a:lvl8pPr>
            <a:lvl9pPr indent="-29972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Char char="▪"/>
              <a:defRPr sz="1400"/>
            </a:lvl9pPr>
          </a:lstStyle>
          <a:p/>
        </p:txBody>
      </p:sp>
      <p:sp>
        <p:nvSpPr>
          <p:cNvPr id="70" name="Google Shape;70;p39"/>
          <p:cNvSpPr txBox="1"/>
          <p:nvPr>
            <p:ph idx="3" type="body"/>
          </p:nvPr>
        </p:nvSpPr>
        <p:spPr>
          <a:xfrm>
            <a:off x="6246814" y="1828800"/>
            <a:ext cx="4419599" cy="68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1" name="Google Shape;71;p39"/>
          <p:cNvSpPr txBox="1"/>
          <p:nvPr>
            <p:ph idx="4" type="body"/>
          </p:nvPr>
        </p:nvSpPr>
        <p:spPr>
          <a:xfrm>
            <a:off x="6246814" y="2590801"/>
            <a:ext cx="4419599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0988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29972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Char char="▪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–"/>
              <a:defRPr sz="1400"/>
            </a:lvl6pPr>
            <a:lvl7pPr indent="-29972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Char char="▪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–"/>
              <a:defRPr sz="1400"/>
            </a:lvl8pPr>
            <a:lvl9pPr indent="-29972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Char char="▪"/>
              <a:defRPr sz="1400"/>
            </a:lvl9pPr>
          </a:lstStyle>
          <a:p/>
        </p:txBody>
      </p:sp>
      <p:sp>
        <p:nvSpPr>
          <p:cNvPr id="72" name="Google Shape;72;p39"/>
          <p:cNvSpPr txBox="1"/>
          <p:nvPr>
            <p:ph idx="11" type="ftr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9"/>
          <p:cNvSpPr txBox="1"/>
          <p:nvPr>
            <p:ph idx="10" type="dt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9"/>
          <p:cNvSpPr txBox="1"/>
          <p:nvPr>
            <p:ph idx="12" type="sldNum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0"/>
          <p:cNvSpPr txBox="1"/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0"/>
          <p:cNvSpPr txBox="1"/>
          <p:nvPr>
            <p:ph idx="11" type="ftr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0"/>
          <p:cNvSpPr txBox="1"/>
          <p:nvPr>
            <p:ph idx="10" type="dt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0"/>
          <p:cNvSpPr txBox="1"/>
          <p:nvPr>
            <p:ph idx="12" type="sldNum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1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cap="flat" cmpd="sng" w="101600">
            <a:solidFill>
              <a:srgbClr val="345D7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41"/>
          <p:cNvSpPr txBox="1"/>
          <p:nvPr>
            <p:ph type="title"/>
          </p:nvPr>
        </p:nvSpPr>
        <p:spPr>
          <a:xfrm>
            <a:off x="7923214" y="1371600"/>
            <a:ext cx="3124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3200"/>
              <a:buFont typeface="Calibri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1"/>
          <p:cNvSpPr txBox="1"/>
          <p:nvPr>
            <p:ph idx="1" type="body"/>
          </p:nvPr>
        </p:nvSpPr>
        <p:spPr>
          <a:xfrm>
            <a:off x="1491930" y="1293495"/>
            <a:ext cx="557784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0988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29972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Char char="▪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–"/>
              <a:defRPr sz="1400"/>
            </a:lvl6pPr>
            <a:lvl7pPr indent="-29972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Char char="▪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–"/>
              <a:defRPr sz="1400"/>
            </a:lvl8pPr>
            <a:lvl9pPr indent="-29972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Char char="▪"/>
              <a:defRPr sz="1400"/>
            </a:lvl9pPr>
          </a:lstStyle>
          <a:p/>
        </p:txBody>
      </p:sp>
      <p:sp>
        <p:nvSpPr>
          <p:cNvPr id="84" name="Google Shape;84;p41"/>
          <p:cNvSpPr txBox="1"/>
          <p:nvPr>
            <p:ph idx="2" type="body"/>
          </p:nvPr>
        </p:nvSpPr>
        <p:spPr>
          <a:xfrm>
            <a:off x="7923214" y="3536829"/>
            <a:ext cx="3124200" cy="1797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5" name="Google Shape;85;p41"/>
          <p:cNvSpPr txBox="1"/>
          <p:nvPr>
            <p:ph idx="11" type="ftr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1"/>
          <p:cNvSpPr txBox="1"/>
          <p:nvPr>
            <p:ph idx="10" type="dt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1"/>
          <p:cNvSpPr txBox="1"/>
          <p:nvPr>
            <p:ph idx="12" type="sldNum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2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cap="flat" cmpd="sng" w="101600">
            <a:solidFill>
              <a:srgbClr val="345D7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42"/>
          <p:cNvSpPr txBox="1"/>
          <p:nvPr>
            <p:ph type="title"/>
          </p:nvPr>
        </p:nvSpPr>
        <p:spPr>
          <a:xfrm>
            <a:off x="7923214" y="1371600"/>
            <a:ext cx="3124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3200"/>
              <a:buFont typeface="Calibri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" id="91" name="Google Shape;91;p42"/>
          <p:cNvSpPr/>
          <p:nvPr>
            <p:ph idx="2" type="pic"/>
          </p:nvPr>
        </p:nvSpPr>
        <p:spPr>
          <a:xfrm>
            <a:off x="1400490" y="1202055"/>
            <a:ext cx="5760720" cy="420624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2" name="Google Shape;92;p42"/>
          <p:cNvSpPr txBox="1"/>
          <p:nvPr>
            <p:ph idx="1" type="body"/>
          </p:nvPr>
        </p:nvSpPr>
        <p:spPr>
          <a:xfrm>
            <a:off x="7923214" y="3536829"/>
            <a:ext cx="3124200" cy="1797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3" name="Google Shape;93;p42"/>
          <p:cNvSpPr txBox="1"/>
          <p:nvPr>
            <p:ph idx="11" type="ftr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2"/>
          <p:cNvSpPr txBox="1"/>
          <p:nvPr>
            <p:ph idx="10" type="dt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2"/>
          <p:cNvSpPr txBox="1"/>
          <p:nvPr>
            <p:ph idx="12" type="sldNum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3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11" name="Google Shape;11;p33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blipFill rotWithShape="1">
              <a:blip r:embed="rId1">
                <a:alphaModFix/>
              </a:blip>
              <a:tile algn="ctr" flip="none" tx="0" sx="100000" ty="0" sy="10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33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33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" name="Google Shape;14;p33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5" name="Google Shape;15;p33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33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33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" name="Google Shape;18;p33"/>
          <p:cNvSpPr txBox="1"/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345D7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3"/>
          <p:cNvSpPr txBox="1"/>
          <p:nvPr>
            <p:ph idx="1" type="body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9879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9879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9879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3"/>
          <p:cNvSpPr txBox="1"/>
          <p:nvPr>
            <p:ph idx="11" type="ftr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3"/>
          <p:cNvSpPr txBox="1"/>
          <p:nvPr>
            <p:ph idx="10" type="dt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3"/>
          <p:cNvSpPr txBox="1"/>
          <p:nvPr>
            <p:ph idx="12" type="sldNum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2.png"/><Relationship Id="rId4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Relationship Id="rId4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4.png"/><Relationship Id="rId4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4.png"/><Relationship Id="rId4" Type="http://schemas.openxmlformats.org/officeDocument/2006/relationships/image" Target="../media/image23.png"/><Relationship Id="rId5" Type="http://schemas.openxmlformats.org/officeDocument/2006/relationships/image" Target="../media/image3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4.png"/><Relationship Id="rId4" Type="http://schemas.openxmlformats.org/officeDocument/2006/relationships/image" Target="../media/image23.png"/><Relationship Id="rId5" Type="http://schemas.openxmlformats.org/officeDocument/2006/relationships/image" Target="../media/image33.png"/><Relationship Id="rId6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0.png"/><Relationship Id="rId4" Type="http://schemas.openxmlformats.org/officeDocument/2006/relationships/image" Target="../media/image3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0.png"/><Relationship Id="rId4" Type="http://schemas.openxmlformats.org/officeDocument/2006/relationships/image" Target="../media/image32.png"/><Relationship Id="rId5" Type="http://schemas.openxmlformats.org/officeDocument/2006/relationships/image" Target="../media/image4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8.png"/><Relationship Id="rId4" Type="http://schemas.openxmlformats.org/officeDocument/2006/relationships/image" Target="../media/image53.png"/><Relationship Id="rId5" Type="http://schemas.openxmlformats.org/officeDocument/2006/relationships/image" Target="../media/image36.png"/><Relationship Id="rId6" Type="http://schemas.openxmlformats.org/officeDocument/2006/relationships/image" Target="../media/image5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6.png"/><Relationship Id="rId4" Type="http://schemas.openxmlformats.org/officeDocument/2006/relationships/image" Target="../media/image58.png"/><Relationship Id="rId5" Type="http://schemas.openxmlformats.org/officeDocument/2006/relationships/image" Target="../media/image5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6.png"/><Relationship Id="rId4" Type="http://schemas.openxmlformats.org/officeDocument/2006/relationships/image" Target="../media/image4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6.png"/><Relationship Id="rId4" Type="http://schemas.openxmlformats.org/officeDocument/2006/relationships/image" Target="../media/image51.png"/><Relationship Id="rId5" Type="http://schemas.openxmlformats.org/officeDocument/2006/relationships/image" Target="../media/image5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6.png"/><Relationship Id="rId4" Type="http://schemas.openxmlformats.org/officeDocument/2006/relationships/image" Target="../media/image51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6.png"/><Relationship Id="rId4" Type="http://schemas.openxmlformats.org/officeDocument/2006/relationships/image" Target="../media/image66.png"/><Relationship Id="rId5" Type="http://schemas.openxmlformats.org/officeDocument/2006/relationships/image" Target="../media/image64.png"/><Relationship Id="rId6" Type="http://schemas.openxmlformats.org/officeDocument/2006/relationships/image" Target="../media/image6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6.png"/><Relationship Id="rId4" Type="http://schemas.openxmlformats.org/officeDocument/2006/relationships/image" Target="../media/image69.png"/><Relationship Id="rId5" Type="http://schemas.openxmlformats.org/officeDocument/2006/relationships/image" Target="../media/image6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6.png"/><Relationship Id="rId4" Type="http://schemas.openxmlformats.org/officeDocument/2006/relationships/image" Target="../media/image59.png"/><Relationship Id="rId5" Type="http://schemas.openxmlformats.org/officeDocument/2006/relationships/image" Target="../media/image68.png"/><Relationship Id="rId6" Type="http://schemas.openxmlformats.org/officeDocument/2006/relationships/image" Target="../media/image6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0.png"/><Relationship Id="rId4" Type="http://schemas.openxmlformats.org/officeDocument/2006/relationships/image" Target="../media/image67.png"/><Relationship Id="rId5" Type="http://schemas.openxmlformats.org/officeDocument/2006/relationships/image" Target="../media/image6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17.png"/><Relationship Id="rId6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22.png"/><Relationship Id="rId5" Type="http://schemas.openxmlformats.org/officeDocument/2006/relationships/image" Target="../media/image26.png"/><Relationship Id="rId6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/>
          <p:nvPr>
            <p:ph type="ctrTitle"/>
          </p:nvPr>
        </p:nvSpPr>
        <p:spPr>
          <a:xfrm>
            <a:off x="1522414" y="1905000"/>
            <a:ext cx="9143998" cy="26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</a:pPr>
            <a:r>
              <a:rPr lang="en-US"/>
              <a:t>J QUERY INTRODUCTION</a:t>
            </a:r>
            <a:endParaRPr/>
          </a:p>
        </p:txBody>
      </p:sp>
      <p:sp>
        <p:nvSpPr>
          <p:cNvPr id="120" name="Google Shape;120;p1"/>
          <p:cNvSpPr txBox="1"/>
          <p:nvPr>
            <p:ph idx="1" type="subTitle"/>
          </p:nvPr>
        </p:nvSpPr>
        <p:spPr>
          <a:xfrm>
            <a:off x="1522413" y="5029200"/>
            <a:ext cx="8229598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/>
              <a:t>ABDUL WAHAB AMIR| APTECH LEARNING | J QUERY OVERVIEW</a:t>
            </a:r>
            <a:endParaRPr/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411" y="828557"/>
            <a:ext cx="11047414" cy="1132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11047412" cy="832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32212" y="2209800"/>
            <a:ext cx="4995306" cy="2076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88" y="116083"/>
            <a:ext cx="10971212" cy="874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3212" y="1752600"/>
            <a:ext cx="4223085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9212" y="1828800"/>
            <a:ext cx="6469271" cy="22098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88" y="0"/>
            <a:ext cx="11109467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8612" y="2707465"/>
            <a:ext cx="8636543" cy="681069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88" y="0"/>
            <a:ext cx="11109467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8612" y="2707465"/>
            <a:ext cx="8636543" cy="681069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209" name="Google Shape;209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98612" y="2707465"/>
            <a:ext cx="8904974" cy="664781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88" y="0"/>
            <a:ext cx="11109467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8612" y="2707465"/>
            <a:ext cx="8636543" cy="681069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216" name="Google Shape;216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98612" y="2707465"/>
            <a:ext cx="8904974" cy="664781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217" name="Google Shape;217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18243" y="2707464"/>
            <a:ext cx="9152337" cy="664781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92" y="0"/>
            <a:ext cx="11024419" cy="873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3655" y="1409700"/>
            <a:ext cx="10561513" cy="40386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92" y="0"/>
            <a:ext cx="11024419" cy="873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3655" y="1409700"/>
            <a:ext cx="10561513" cy="40386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230" name="Google Shape;230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4159" y="1110263"/>
            <a:ext cx="10140505" cy="4637474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/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3200"/>
              <a:buFont typeface="Calibri"/>
              <a:buNone/>
            </a:pPr>
            <a:r>
              <a:rPr lang="en-US"/>
              <a:t>DOWNLOAD THE J QUERY FROM ITS WESITE</a:t>
            </a:r>
            <a:endParaRPr/>
          </a:p>
        </p:txBody>
      </p:sp>
      <p:pic>
        <p:nvPicPr>
          <p:cNvPr id="236" name="Google Shape;23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2876" y="2267907"/>
            <a:ext cx="9143538" cy="297165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237" name="Google Shape;237;p18"/>
          <p:cNvSpPr txBox="1"/>
          <p:nvPr/>
        </p:nvSpPr>
        <p:spPr>
          <a:xfrm>
            <a:off x="10661903" y="3766022"/>
            <a:ext cx="1454244" cy="369332"/>
          </a:xfrm>
          <a:prstGeom prst="rect">
            <a:avLst/>
          </a:prstGeom>
          <a:noFill/>
          <a:ln cap="flat" cmpd="sng" w="9525">
            <a:solidFill>
              <a:srgbClr val="E9F0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👈👈👈👈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012" y="1295400"/>
            <a:ext cx="11348853" cy="3905476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243" name="Google Shape;243;p19"/>
          <p:cNvSpPr txBox="1"/>
          <p:nvPr/>
        </p:nvSpPr>
        <p:spPr>
          <a:xfrm>
            <a:off x="105951" y="4459069"/>
            <a:ext cx="502061" cy="646331"/>
          </a:xfrm>
          <a:prstGeom prst="rect">
            <a:avLst/>
          </a:prstGeom>
          <a:noFill/>
          <a:ln cap="flat" cmpd="sng" w="9525">
            <a:solidFill>
              <a:srgbClr val="E9F0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👉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👉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88" y="20594"/>
            <a:ext cx="10810568" cy="817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1703" y="1600200"/>
            <a:ext cx="9685417" cy="6858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242" y="381000"/>
            <a:ext cx="10872241" cy="57150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812" y="228600"/>
            <a:ext cx="10516754" cy="5710598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w to finish a presentation and never use a Thank You slide ..." id="258" name="Google Shape;258;p22"/>
          <p:cNvPicPr preferRelativeResize="0"/>
          <p:nvPr/>
        </p:nvPicPr>
        <p:blipFill rotWithShape="1">
          <a:blip r:embed="rId3">
            <a:alphaModFix/>
          </a:blip>
          <a:srcRect b="-3" l="0" r="6983" t="0"/>
          <a:stretch/>
        </p:blipFill>
        <p:spPr>
          <a:xfrm>
            <a:off x="20" y="10"/>
            <a:ext cx="12188805" cy="685799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5733" y="1752600"/>
            <a:ext cx="4997358" cy="2147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012" y="228600"/>
            <a:ext cx="4343393" cy="4572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269" name="Google Shape;26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7011" y="990600"/>
            <a:ext cx="10536618" cy="19050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270" name="Google Shape;270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9411" y="3281341"/>
            <a:ext cx="4190993" cy="428781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271" name="Google Shape;271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9411" y="3810000"/>
            <a:ext cx="7391401" cy="245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12" y="-44246"/>
            <a:ext cx="10972800" cy="8968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7" name="Google Shape;277;p25"/>
          <p:cNvGrpSpPr/>
          <p:nvPr/>
        </p:nvGrpSpPr>
        <p:grpSpPr>
          <a:xfrm>
            <a:off x="1370012" y="1084385"/>
            <a:ext cx="8914031" cy="3179599"/>
            <a:chOff x="1370012" y="1084385"/>
            <a:chExt cx="8914031" cy="3179599"/>
          </a:xfrm>
        </p:grpSpPr>
        <p:pic>
          <p:nvPicPr>
            <p:cNvPr id="278" name="Google Shape;278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70012" y="1084385"/>
              <a:ext cx="8914031" cy="1828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9" name="Google Shape;279;p2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549505" y="2913185"/>
              <a:ext cx="6555043" cy="13507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12" y="-44246"/>
            <a:ext cx="10972800" cy="896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07716" y="1295400"/>
            <a:ext cx="9373391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12" y="-44246"/>
            <a:ext cx="10972800" cy="896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3212" y="1524000"/>
            <a:ext cx="2191266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03171" y="1354940"/>
            <a:ext cx="8682442" cy="4148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12" y="-44246"/>
            <a:ext cx="10972800" cy="896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3212" y="1524000"/>
            <a:ext cx="2191266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03171" y="1354940"/>
            <a:ext cx="8682442" cy="4148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51212" y="2438400"/>
            <a:ext cx="6129715" cy="1599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12" y="-44246"/>
            <a:ext cx="10972800" cy="896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3212" y="1371600"/>
            <a:ext cx="5292306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42211" y="1143000"/>
            <a:ext cx="3429001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932612" y="3429000"/>
            <a:ext cx="4334480" cy="1867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88" y="20594"/>
            <a:ext cx="10810568" cy="817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1703" y="1600200"/>
            <a:ext cx="9685417" cy="6858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134" name="Google Shape;134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51703" y="2590800"/>
            <a:ext cx="9685418" cy="2854518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135" name="Google Shape;135;p3"/>
          <p:cNvSpPr txBox="1"/>
          <p:nvPr/>
        </p:nvSpPr>
        <p:spPr>
          <a:xfrm>
            <a:off x="5344151" y="2738735"/>
            <a:ext cx="5464829" cy="461665"/>
          </a:xfrm>
          <a:prstGeom prst="rect">
            <a:avLst/>
          </a:prstGeom>
          <a:noFill/>
          <a:ln cap="flat" cmpd="sng" w="9525">
            <a:solidFill>
              <a:srgbClr val="E9F0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LENGTHY  CODE OF JAVASCRIPT 🥺🥺🥺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12" y="-44246"/>
            <a:ext cx="10972800" cy="896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7012" y="914070"/>
            <a:ext cx="5536452" cy="3898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03612" y="4191000"/>
            <a:ext cx="7772400" cy="2035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12" y="-44246"/>
            <a:ext cx="10972800" cy="896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7012" y="1014075"/>
            <a:ext cx="4419600" cy="5211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89612" y="1143000"/>
            <a:ext cx="4553585" cy="2048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56295" y="3602377"/>
            <a:ext cx="4420217" cy="1943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8" y="36871"/>
            <a:ext cx="10815484" cy="834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6612" y="1138130"/>
            <a:ext cx="9447212" cy="2256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27212" y="3660874"/>
            <a:ext cx="7696200" cy="1679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88" y="20594"/>
            <a:ext cx="10810568" cy="817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1703" y="1600200"/>
            <a:ext cx="9685417" cy="6858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142" name="Google Shape;14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57489" y="2514600"/>
            <a:ext cx="9685417" cy="3008054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143" name="Google Shape;143;p4"/>
          <p:cNvSpPr txBox="1"/>
          <p:nvPr/>
        </p:nvSpPr>
        <p:spPr>
          <a:xfrm>
            <a:off x="5466507" y="2586335"/>
            <a:ext cx="5134483" cy="461665"/>
          </a:xfrm>
          <a:prstGeom prst="rect">
            <a:avLst/>
          </a:prstGeom>
          <a:noFill/>
          <a:ln cap="flat" cmpd="sng" w="9525">
            <a:solidFill>
              <a:srgbClr val="E9F0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HURRAH ! WE HAVE J QUERY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🤩🤩🤩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88" y="20594"/>
            <a:ext cx="10810568" cy="817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1703" y="1600200"/>
            <a:ext cx="9685417" cy="6858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150" name="Google Shape;150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51703" y="2654710"/>
            <a:ext cx="9956799" cy="30480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151" name="Google Shape;151;p5"/>
          <p:cNvSpPr txBox="1"/>
          <p:nvPr/>
        </p:nvSpPr>
        <p:spPr>
          <a:xfrm>
            <a:off x="5256212" y="2590800"/>
            <a:ext cx="5134483" cy="461665"/>
          </a:xfrm>
          <a:prstGeom prst="rect">
            <a:avLst/>
          </a:prstGeom>
          <a:noFill/>
          <a:ln cap="flat" cmpd="sng" w="9525">
            <a:solidFill>
              <a:srgbClr val="E9F0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HURRAH ! WE HAVE J QUERY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🤩🤩🤩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3012" y="2362094"/>
            <a:ext cx="8055144" cy="1066906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157" name="Google Shape;157;p6"/>
          <p:cNvSpPr txBox="1"/>
          <p:nvPr/>
        </p:nvSpPr>
        <p:spPr>
          <a:xfrm>
            <a:off x="4418012" y="609600"/>
            <a:ext cx="4067781" cy="769441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E9F0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 QUERY MOTIVE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8" y="-1"/>
            <a:ext cx="11044084" cy="878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80287" y="2165870"/>
            <a:ext cx="3877216" cy="409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75012" y="2764066"/>
            <a:ext cx="3877216" cy="467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32170" y="3409894"/>
            <a:ext cx="3734321" cy="400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77" y="0"/>
            <a:ext cx="11014588" cy="859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9685" y="990600"/>
            <a:ext cx="9555727" cy="1690128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172" name="Google Shape;172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9685" y="2811847"/>
            <a:ext cx="9555727" cy="1609038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173" name="Google Shape;173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9685" y="4600398"/>
            <a:ext cx="9555727" cy="1353474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971212" cy="879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2147" y="2297731"/>
            <a:ext cx="4884529" cy="1376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ject planning overview presentation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2022-11-24T18:47:36Z</dcterms:created>
  <dc:creator>ABDUL WAHAB  AMIR</dc:creator>
</cp:coreProperties>
</file>