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CD57-9D27-8456-5A14-A84F355E0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A0193-E90E-176C-5321-8E510634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E3DE-74CA-C5A7-012F-F2CEA856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929B-2930-BA52-969F-8BE899C2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EE74-CA24-C51E-9035-1D5C8A26A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0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5281-9E75-7252-1FBF-58E8734C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B37B1-7BCE-DD7A-8FF2-B4F470AAB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28DF-BBE9-C6A9-7518-744AC7C7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9E27-F607-6F9F-7696-C615CBB4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B829-97EC-B2BC-5F05-66F44150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4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FD3BD0-2F5F-66B9-4E22-C4A388CDC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3551A-4D34-FC5B-0409-D46412D53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5FD6-AF28-85F9-6FED-DE60E27D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FE83-F79E-632A-9D41-DD194DCFF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09EE-D63B-FC93-F626-7E63642DB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1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91EF-C4A5-260E-BE15-62DF5D5B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C24B-0445-DDA0-CF1C-3B484740F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66EA-7185-40EB-8383-BFC353F3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D09E7-55FA-255A-79F8-9DDCAE36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7525A-E67A-C7CE-3E86-03A3847E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4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F881-5B3E-BB9D-30A3-A7DCE57B0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80E0-E17D-0526-2323-85065007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C54CB-6128-9DCE-04B9-43494971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5264-D11F-5703-3930-33FABBD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CFDBA-8384-7C67-56B5-DA0924E8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8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034F-EAAD-F554-9716-5995E1AE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17FBD-7F57-95F9-29CF-04B85C714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6EE84-1412-6665-275F-2616546C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231EB-C593-7A87-F031-20D96877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6ED6D-AA9C-C322-FE9C-177FDF46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E6ABF-FB19-BDC1-0BC4-B8A9317D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6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78A2C-F00C-2E5E-8201-7B80F83C8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FD7ED-B143-52F9-59CD-16104FEC0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78FE8-0A5D-0876-1C8B-2CA48BB6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244D5-A70E-490D-E3CD-38C029647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05AD3-4641-4624-F00E-5F4046DDC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A458E-BF46-890B-1C4D-0A03ECD3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73FA8-F791-606E-EB47-54E1EC8D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61B00-F4A2-F8BC-0C5A-CE55922B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69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7DA4-0305-60B8-D3A1-E95EE7CA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068B7-E194-60C7-49D9-339CD0A30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C6397-8DF6-18DB-D47F-F1E549D2F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63AA9-B8FB-27DE-FB7B-643EE5F3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5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8473E-8AAE-1C74-2791-B4F51421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21D1E-9BDD-C77F-0429-27A93DA5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15DC41-052F-4F28-07D8-B45E2D96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DC1C3-8D53-C7A4-9C27-7901AB64DF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7347" y="92983"/>
            <a:ext cx="948378" cy="93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5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3811-C9FA-02E9-259E-22C26470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8B0DD-ECAA-C0DD-464F-99759929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9EF6-C816-1B35-8A1A-82D864642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8B70-4FC6-B097-B861-09A9459B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84411-DA81-F5D7-01D5-D5CB089C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5D92D-87B3-BF82-49FF-390005EF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6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498B-A09C-C93F-0429-59556DC2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5417D-91EA-98E9-5253-869B6849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CE47D-5F64-5CAA-1872-21E5B6EF5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264AF-21C2-7FEB-7A64-E40D95F0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951A1-8A1A-F756-27E8-1617BAA0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10F72-4BCA-F763-B5BD-55981B16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0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9AEE7A-03B1-2064-9867-206FC7ED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B28F8-F64F-7CFC-7309-6AF91AE5B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EADB-CD80-BE05-2930-00364876A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4341C-B3BD-48A3-94F2-C56E3035F3D6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B42F-0E62-E232-148D-2EA151247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9C7F3-15A5-EB7D-B9FF-F991CC3B2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7E9B-46CE-4F84-894C-C7A2EFAE3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602D45-F663-7F55-1598-36DC2467F07B}"/>
              </a:ext>
            </a:extLst>
          </p:cNvPr>
          <p:cNvSpPr txBox="1"/>
          <p:nvPr/>
        </p:nvSpPr>
        <p:spPr>
          <a:xfrm>
            <a:off x="678425" y="1484190"/>
            <a:ext cx="108843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dirty="0">
                <a:solidFill>
                  <a:srgbClr val="610B38"/>
                </a:solidFill>
                <a:effectLst/>
              </a:rPr>
              <a:t>What is OneNote?</a:t>
            </a:r>
          </a:p>
          <a:p>
            <a:pPr algn="just"/>
            <a:r>
              <a:rPr lang="en-US" sz="3200" b="0" i="0" dirty="0">
                <a:solidFill>
                  <a:srgbClr val="333333"/>
                </a:solidFill>
                <a:effectLst/>
              </a:rPr>
              <a:t>OneNote is an electronic notebook, which is a part of </a:t>
            </a:r>
            <a:r>
              <a:rPr lang="en-US" sz="3200" b="1" i="0" dirty="0">
                <a:solidFill>
                  <a:srgbClr val="333333"/>
                </a:solidFill>
                <a:effectLst/>
              </a:rPr>
              <a:t>Microsoft Office</a:t>
            </a:r>
            <a:r>
              <a:rPr lang="en-US" sz="3200" b="0" i="0" dirty="0">
                <a:solidFill>
                  <a:srgbClr val="333333"/>
                </a:solidFill>
                <a:effectLst/>
              </a:rPr>
              <a:t> since 2003. It allows you to organize notes, files, articles, pictures, and more information in a single digital notebook. It is available approximately for all devices such as Mobile, Laptops, Desktops, and also for all the operating system (IOS, MAC, Windows, and Android).</a:t>
            </a:r>
          </a:p>
        </p:txBody>
      </p:sp>
    </p:spTree>
    <p:extLst>
      <p:ext uri="{BB962C8B-B14F-4D97-AF65-F5344CB8AC3E}">
        <p14:creationId xmlns:p14="http://schemas.microsoft.com/office/powerpoint/2010/main" val="186449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055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3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2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312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286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97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A3681F-7F33-F655-9C94-4071FFE53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03" y="375615"/>
            <a:ext cx="701282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6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AEBC0B-A34D-8F5E-42D2-44B49A86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727" y="643467"/>
            <a:ext cx="4818546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AF162-1B06-018B-EB89-120FC750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422" y="643467"/>
            <a:ext cx="8409156" cy="5571065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0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73483-0612-F32D-3629-FCA74CD7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8" y="643467"/>
            <a:ext cx="10413203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CB5A88-16BA-CD52-745D-C5197051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015" y="643467"/>
            <a:ext cx="6691969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C0774-47D8-91C6-F2ED-901A853B6C7B}"/>
              </a:ext>
            </a:extLst>
          </p:cNvPr>
          <p:cNvSpPr txBox="1"/>
          <p:nvPr/>
        </p:nvSpPr>
        <p:spPr>
          <a:xfrm>
            <a:off x="920835" y="208788"/>
            <a:ext cx="105131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Step1: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Open OneNote2016. Click on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File-&gt;New-&gt;provide the notebook name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Then click on create Notebook.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85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848EA-09B6-2937-631B-C9E1EE3BD2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8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9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84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29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96</Words>
  <Application>Microsoft Office PowerPoint</Application>
  <PresentationFormat>Widescreen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inter-bold</vt:lpstr>
      <vt:lpstr>inter-regular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WAHAB  AMIR</dc:creator>
  <cp:lastModifiedBy>ABDUL WAHAB  AMIR</cp:lastModifiedBy>
  <cp:revision>10</cp:revision>
  <dcterms:created xsi:type="dcterms:W3CDTF">2022-11-01T06:32:30Z</dcterms:created>
  <dcterms:modified xsi:type="dcterms:W3CDTF">2022-11-01T08:34:30Z</dcterms:modified>
</cp:coreProperties>
</file>