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PNAsxakxgQ/yTI7C1FiASwQZ9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342103" y="1238865"/>
            <a:ext cx="1460090" cy="1460090"/>
          </a:xfrm>
          <a:prstGeom prst="ellipse">
            <a:avLst/>
          </a:prstGeom>
          <a:solidFill>
            <a:srgbClr val="7030A0"/>
          </a:solidFill>
          <a:ln cap="flat" cmpd="sng" w="762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4999702" y="73740"/>
            <a:ext cx="6681020" cy="769441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MORPH EFFECTS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/>
          <p:nvPr/>
        </p:nvSpPr>
        <p:spPr>
          <a:xfrm>
            <a:off x="4999702" y="73740"/>
            <a:ext cx="6681020" cy="769441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EYE DROPPER WITH SNIP</a:t>
            </a:r>
            <a:endParaRPr/>
          </a:p>
        </p:txBody>
      </p:sp>
      <p:sp>
        <p:nvSpPr>
          <p:cNvPr id="154" name="Google Shape;154;p10"/>
          <p:cNvSpPr/>
          <p:nvPr/>
        </p:nvSpPr>
        <p:spPr>
          <a:xfrm>
            <a:off x="943897" y="1902542"/>
            <a:ext cx="8052619" cy="2831690"/>
          </a:xfrm>
          <a:prstGeom prst="rect">
            <a:avLst/>
          </a:prstGeom>
          <a:solidFill>
            <a:srgbClr val="029FE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ABDUL WAHAB AMIR</a:t>
            </a:r>
            <a:endParaRPr/>
          </a:p>
        </p:txBody>
      </p:sp>
      <p:pic>
        <p:nvPicPr>
          <p:cNvPr id="155" name="Google Shape;1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330" y="5057621"/>
            <a:ext cx="4331712" cy="147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1552" y="5169617"/>
            <a:ext cx="1228896" cy="124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7641" y="5388722"/>
            <a:ext cx="743054" cy="809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/>
          <p:nvPr/>
        </p:nvSpPr>
        <p:spPr>
          <a:xfrm>
            <a:off x="4999702" y="73740"/>
            <a:ext cx="6681020" cy="769441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RECORD CURRENT SLIDE</a:t>
            </a:r>
            <a:endParaRPr/>
          </a:p>
        </p:txBody>
      </p:sp>
      <p:pic>
        <p:nvPicPr>
          <p:cNvPr descr="Children playing toys" id="163" name="Google Shape;1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0507" y="1254007"/>
            <a:ext cx="7198442" cy="4798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6640" y="1456560"/>
            <a:ext cx="9430200" cy="2918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/>
          <p:nvPr/>
        </p:nvSpPr>
        <p:spPr>
          <a:xfrm>
            <a:off x="3835730" y="73740"/>
            <a:ext cx="7844992" cy="769441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PRESENTATION SHORTCUTS F1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/>
        </p:nvSpPr>
        <p:spPr>
          <a:xfrm>
            <a:off x="1318160" y="641267"/>
            <a:ext cx="645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CREATE INTRESTING SLIDES RATHER THAN BORING SLIDES</a:t>
            </a:r>
            <a:endParaRPr/>
          </a:p>
        </p:txBody>
      </p:sp>
      <p:sp>
        <p:nvSpPr>
          <p:cNvPr id="175" name="Google Shape;175;p13"/>
          <p:cNvSpPr txBox="1"/>
          <p:nvPr/>
        </p:nvSpPr>
        <p:spPr>
          <a:xfrm>
            <a:off x="1077686" y="1553137"/>
            <a:ext cx="923009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•"/>
            </a:pPr>
            <a:r>
              <a:rPr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The word 'lorem', for example, isn't a real Latin word, it's a shortened version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 am here for you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My story in one line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4"/>
          <p:cNvPicPr preferRelativeResize="0"/>
          <p:nvPr/>
        </p:nvPicPr>
        <p:blipFill rotWithShape="1">
          <a:blip r:embed="rId3">
            <a:alphaModFix/>
          </a:blip>
          <a:srcRect b="-876" l="-12184" r="-3418" t="-7734"/>
          <a:stretch/>
        </p:blipFill>
        <p:spPr>
          <a:xfrm>
            <a:off x="570015" y="340282"/>
            <a:ext cx="3823855" cy="4671105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p14"/>
          <p:cNvPicPr preferRelativeResize="0"/>
          <p:nvPr/>
        </p:nvPicPr>
        <p:blipFill rotWithShape="1">
          <a:blip r:embed="rId4">
            <a:alphaModFix/>
          </a:blip>
          <a:srcRect b="-13401" l="-24844" r="-16585" t="-28028"/>
          <a:stretch/>
        </p:blipFill>
        <p:spPr>
          <a:xfrm>
            <a:off x="5197000" y="698355"/>
            <a:ext cx="2771775" cy="3133725"/>
          </a:xfrm>
          <a:prstGeom prst="ellipse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Free Woman Jumping Wearing Green Backpack Stock Photo" id="182" name="Google Shape;182;p14"/>
          <p:cNvPicPr preferRelativeResize="0"/>
          <p:nvPr/>
        </p:nvPicPr>
        <p:blipFill rotWithShape="1">
          <a:blip r:embed="rId5">
            <a:alphaModFix/>
          </a:blip>
          <a:srcRect b="0" l="12021" r="12020" t="0"/>
          <a:stretch/>
        </p:blipFill>
        <p:spPr>
          <a:xfrm>
            <a:off x="8538359" y="1428925"/>
            <a:ext cx="1638796" cy="1436914"/>
          </a:xfrm>
          <a:prstGeom prst="heptagon">
            <a:avLst>
              <a:gd fmla="val 102572" name="hf"/>
              <a:gd fmla="val 105210" name="vf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7801898" y="1939413"/>
            <a:ext cx="3952566" cy="3952566"/>
          </a:xfrm>
          <a:prstGeom prst="ellipse">
            <a:avLst/>
          </a:prstGeom>
          <a:solidFill>
            <a:srgbClr val="7030A0"/>
          </a:solidFill>
          <a:ln cap="flat" cmpd="sng" w="762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4999702" y="73740"/>
            <a:ext cx="6681020" cy="769441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MORPH EFFECTS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1887794" y="2639960"/>
            <a:ext cx="4208206" cy="3229897"/>
          </a:xfrm>
          <a:prstGeom prst="rect">
            <a:avLst/>
          </a:prstGeom>
          <a:solidFill>
            <a:srgbClr val="7030A0"/>
          </a:solidFill>
          <a:ln cap="flat" cmpd="sng" w="762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4999702" y="73740"/>
            <a:ext cx="6681020" cy="769441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MORPH EFFECTS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/>
          <p:nvPr/>
        </p:nvSpPr>
        <p:spPr>
          <a:xfrm>
            <a:off x="3215148" y="1858297"/>
            <a:ext cx="5095200" cy="707886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COME FIRST</a:t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3215148" y="2721114"/>
            <a:ext cx="5804523" cy="707886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COME SECOND</a:t>
            </a:r>
            <a:endParaRPr/>
          </a:p>
        </p:txBody>
      </p:sp>
      <p:sp>
        <p:nvSpPr>
          <p:cNvPr id="104" name="Google Shape;104;p4"/>
          <p:cNvSpPr/>
          <p:nvPr/>
        </p:nvSpPr>
        <p:spPr>
          <a:xfrm>
            <a:off x="3215148" y="3583931"/>
            <a:ext cx="5302962" cy="707886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COME THIRD</a:t>
            </a:r>
            <a:endParaRPr/>
          </a:p>
        </p:txBody>
      </p:sp>
      <p:sp>
        <p:nvSpPr>
          <p:cNvPr id="105" name="Google Shape;105;p4"/>
          <p:cNvSpPr/>
          <p:nvPr/>
        </p:nvSpPr>
        <p:spPr>
          <a:xfrm>
            <a:off x="4999702" y="73740"/>
            <a:ext cx="6681020" cy="769441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ANIMATION PANE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4999702" y="73740"/>
            <a:ext cx="6681020" cy="769441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PERFECT SHAPES AND LINE</a:t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678426" y="2330245"/>
            <a:ext cx="2816942" cy="281694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4321277" y="2330245"/>
            <a:ext cx="2816942" cy="281694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5"/>
          <p:cNvCxnSpPr/>
          <p:nvPr/>
        </p:nvCxnSpPr>
        <p:spPr>
          <a:xfrm>
            <a:off x="8259097" y="3429000"/>
            <a:ext cx="325447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Google Shape;114;p5"/>
          <p:cNvCxnSpPr/>
          <p:nvPr/>
        </p:nvCxnSpPr>
        <p:spPr>
          <a:xfrm>
            <a:off x="9748684" y="2330245"/>
            <a:ext cx="0" cy="386407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" name="Google Shape;115;p5"/>
          <p:cNvCxnSpPr/>
          <p:nvPr/>
        </p:nvCxnSpPr>
        <p:spPr>
          <a:xfrm flipH="1">
            <a:off x="8657303" y="2330245"/>
            <a:ext cx="2212258" cy="22122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5"/>
          <p:cNvCxnSpPr/>
          <p:nvPr/>
        </p:nvCxnSpPr>
        <p:spPr>
          <a:xfrm>
            <a:off x="8657303" y="2330245"/>
            <a:ext cx="2418736" cy="241873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/>
          <p:nvPr/>
        </p:nvSpPr>
        <p:spPr>
          <a:xfrm>
            <a:off x="4999702" y="73740"/>
            <a:ext cx="6681020" cy="769441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CUTDOWN TIMER </a:t>
            </a:r>
            <a:endParaRPr/>
          </a:p>
        </p:txBody>
      </p:sp>
      <p:pic>
        <p:nvPicPr>
          <p:cNvPr id="122" name="Google Shape;122;p6" title="Breaktim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8734" y="1253613"/>
            <a:ext cx="7487265" cy="5032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/>
          <p:nvPr/>
        </p:nvSpPr>
        <p:spPr>
          <a:xfrm>
            <a:off x="4999702" y="73740"/>
            <a:ext cx="6681020" cy="769441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MERGE SHAPES</a:t>
            </a:r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5109643" y="2551473"/>
            <a:ext cx="1431266" cy="1305231"/>
          </a:xfrm>
          <a:custGeom>
            <a:rect b="b" l="l" r="r" t="t"/>
            <a:pathLst>
              <a:path extrusionOk="0" h="1305231" w="1431266">
                <a:moveTo>
                  <a:pt x="0" y="0"/>
                </a:moveTo>
                <a:cubicBezTo>
                  <a:pt x="744533" y="0"/>
                  <a:pt x="1356906" y="565840"/>
                  <a:pt x="1430544" y="1290944"/>
                </a:cubicBezTo>
                <a:lnTo>
                  <a:pt x="1431266" y="1305231"/>
                </a:lnTo>
                <a:lnTo>
                  <a:pt x="0" y="130523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6540909" y="1887794"/>
            <a:ext cx="3126658" cy="1799303"/>
          </a:xfrm>
          <a:custGeom>
            <a:rect b="b" l="l" r="r" t="t"/>
            <a:pathLst>
              <a:path extrusionOk="0" h="1799303" w="3126658">
                <a:moveTo>
                  <a:pt x="0" y="0"/>
                </a:moveTo>
                <a:lnTo>
                  <a:pt x="3126658" y="0"/>
                </a:lnTo>
                <a:lnTo>
                  <a:pt x="3126658" y="1799303"/>
                </a:lnTo>
                <a:lnTo>
                  <a:pt x="1431266" y="1799303"/>
                </a:lnTo>
                <a:lnTo>
                  <a:pt x="1430544" y="1785016"/>
                </a:lnTo>
                <a:cubicBezTo>
                  <a:pt x="1356906" y="1059912"/>
                  <a:pt x="744533" y="494072"/>
                  <a:pt x="0" y="49407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3421625" y="2787446"/>
            <a:ext cx="2875936" cy="2875936"/>
          </a:xfrm>
          <a:custGeom>
            <a:rect b="b" l="l" r="r" t="t"/>
            <a:pathLst>
              <a:path extrusionOk="0" h="2875936" w="2875936">
                <a:moveTo>
                  <a:pt x="1437968" y="0"/>
                </a:moveTo>
                <a:lnTo>
                  <a:pt x="1437968" y="1305231"/>
                </a:lnTo>
                <a:lnTo>
                  <a:pt x="2869234" y="1305231"/>
                </a:lnTo>
                <a:lnTo>
                  <a:pt x="2875936" y="1437968"/>
                </a:lnTo>
                <a:cubicBezTo>
                  <a:pt x="2875936" y="2232136"/>
                  <a:pt x="2232136" y="2875936"/>
                  <a:pt x="1437968" y="2875936"/>
                </a:cubicBezTo>
                <a:cubicBezTo>
                  <a:pt x="643800" y="2875936"/>
                  <a:pt x="0" y="2232136"/>
                  <a:pt x="0" y="1437968"/>
                </a:cubicBezTo>
                <a:cubicBezTo>
                  <a:pt x="0" y="643800"/>
                  <a:pt x="643800" y="0"/>
                  <a:pt x="1437968" y="0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4999702" y="73740"/>
            <a:ext cx="6681020" cy="769441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ALIGN OBJECTS &amp; GROUPS</a:t>
            </a:r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>
            <a:off x="336754" y="2168012"/>
            <a:ext cx="11518492" cy="2011680"/>
            <a:chOff x="336754" y="2168012"/>
            <a:chExt cx="11518492" cy="2011680"/>
          </a:xfrm>
        </p:grpSpPr>
        <p:sp>
          <p:nvSpPr>
            <p:cNvPr id="137" name="Google Shape;137;p8"/>
            <p:cNvSpPr/>
            <p:nvPr/>
          </p:nvSpPr>
          <p:spPr>
            <a:xfrm>
              <a:off x="336754" y="2168012"/>
              <a:ext cx="2286000" cy="201168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3414251" y="2168012"/>
              <a:ext cx="2286000" cy="201168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6491748" y="2168012"/>
              <a:ext cx="2286000" cy="201168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9569246" y="2168012"/>
              <a:ext cx="2286000" cy="201168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/>
          <p:nvPr/>
        </p:nvSpPr>
        <p:spPr>
          <a:xfrm>
            <a:off x="4999702" y="73740"/>
            <a:ext cx="6681020" cy="769441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SELECTION PANE &amp; LAYERS</a:t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3067663" y="1740309"/>
            <a:ext cx="1932039" cy="1932039"/>
          </a:xfrm>
          <a:prstGeom prst="ellipse">
            <a:avLst/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4778476" y="1740309"/>
            <a:ext cx="1932039" cy="1932039"/>
          </a:xfrm>
          <a:prstGeom prst="ellipse">
            <a:avLst/>
          </a:prstGeom>
          <a:solidFill>
            <a:srgbClr val="38562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9"/>
          <p:cNvSpPr/>
          <p:nvPr/>
        </p:nvSpPr>
        <p:spPr>
          <a:xfrm>
            <a:off x="3812456" y="2993922"/>
            <a:ext cx="1932039" cy="1932039"/>
          </a:xfrm>
          <a:prstGeom prst="ellipse">
            <a:avLst/>
          </a:prstGeom>
          <a:solidFill>
            <a:srgbClr val="C0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2022-10-29T05:34:39Z</dcterms:created>
  <dc:creator>ABDUL WAHAB  AMIR</dc:creator>
</cp:coreProperties>
</file>