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Garamond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R9sda5LZLSRaPqbR9VSCTL0EW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Garamon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Garamon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Garamond-regular.fntdata"/><Relationship Id="rId8" Type="http://schemas.openxmlformats.org/officeDocument/2006/relationships/font" Target="fonts/Garamo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descr="HD-PanelTitle-V.png" id="18" name="Google Shape;18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4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4"/>
            <p:cNvPicPr preferRelativeResize="0"/>
            <p:nvPr/>
          </p:nvPicPr>
          <p:blipFill rotWithShape="1">
            <a:blip r:embed="rId3">
              <a:alphaModFix/>
            </a:blip>
            <a:srcRect b="0" l="2" r="47673" t="0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4"/>
            <p:cNvPicPr preferRelativeResize="0"/>
            <p:nvPr/>
          </p:nvPicPr>
          <p:blipFill rotWithShape="1">
            <a:blip r:embed="rId3">
              <a:alphaModFix/>
            </a:blip>
            <a:srcRect b="0" l="0" r="48819" t="0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4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4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15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17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18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1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20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7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6180671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6180671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7.jp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descr="HD-PanelContent-V.png" id="7" name="Google Shape;7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3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3"/>
            <p:cNvPicPr preferRelativeResize="0"/>
            <p:nvPr/>
          </p:nvPicPr>
          <p:blipFill rotWithShape="1">
            <a:blip r:embed="rId3">
              <a:alphaModFix/>
            </a:blip>
            <a:srcRect b="0" l="0" r="5093" t="0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3"/>
            <p:cNvPicPr preferRelativeResize="0"/>
            <p:nvPr/>
          </p:nvPicPr>
          <p:blipFill rotWithShape="1">
            <a:blip r:embed="rId3">
              <a:alphaModFix/>
            </a:blip>
            <a:srcRect b="0" l="0" r="5093" t="0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/>
              <a:t>POWERPOINT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US"/>
              <a:t>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/>
        </p:nvSpPr>
        <p:spPr>
          <a:xfrm>
            <a:off x="1295400" y="2616200"/>
            <a:ext cx="9855300" cy="3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HOW TO ADD SLIDES AND OPTIONS OF DIFFERENT SLIDES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HOW TO DEL SLIDES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WORKING WITH TEXT AND BULLETS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HOW TO INSERT PICTURES, SHAPES, SMART ART, CHARTS AND WORDPAD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HOW TO ADD DIFFERENT SLIDE DESIGN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HOW TO WORK WITH SLIDE MASTER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HOW TO APPLY TRANSITION AND ANIMATION TO YOUR CONTENT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HOW TO EXPORT AND SAVE Y</a:t>
            </a:r>
            <a:r>
              <a:rPr b="1"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</a:t>
            </a:r>
            <a:r>
              <a:rPr b="1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UR SLIDES AND DISPLAY THE PRESENTATION</a:t>
            </a:r>
            <a:endParaRPr/>
          </a:p>
        </p:txBody>
      </p:sp>
      <p:sp>
        <p:nvSpPr>
          <p:cNvPr id="158" name="Google Shape;158;p2"/>
          <p:cNvSpPr txBox="1"/>
          <p:nvPr/>
        </p:nvSpPr>
        <p:spPr>
          <a:xfrm>
            <a:off x="4640922" y="1917700"/>
            <a:ext cx="29101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TODAY’S AGENDA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2022-10-25T08:39:02Z</dcterms:created>
  <dc:creator>Student</dc:creator>
</cp:coreProperties>
</file>