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126" y="78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9:38:5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4330 24575,'-9'-9'0,"1"0"0,1-1 0,0 0 0,0 0 0,1-1 0,-8-18 0,-24-75 0,26 70 0,-5-22 0,2 0 0,3-1 0,-9-100 0,11-176 0,-6-57 0,-93-242 0,23 158 0,38-16 0,5 36 0,8 264 0,18 112 0,-13-156 0,28 191 0,-11-65 0,10 93 0,0 1 0,-1 0 0,0 0 0,-1 0 0,-1 1 0,0 0 0,-1 0 0,-9-13 0,15 25 0,1 0 0,0 0 0,-1 0 0,1 1 0,-1-1 0,0 0 0,1 0 0,-1 1 0,1-1 0,-1 0 0,0 1 0,0-1 0,1 1 0,-1-1 0,0 1 0,0-1 0,1 1 0,-1 0 0,0-1 0,0 1 0,0 0 0,0 0 0,0-1 0,0 1 0,0 0 0,0 0 0,1 0 0,-1 0 0,0 0 0,0 1 0,0-1 0,0 0 0,-1 0 0,0 2 0,0 0 0,1-1 0,-1 1 0,0 0 0,1-1 0,-1 1 0,1 0 0,0 0 0,0 0 0,0 1 0,0-1 0,-1 3 0,-3 10 0,0 0 0,-4 30 0,6-23 0,-2 19 0,-2 1 0,-13 44 0,-14 29 0,34-116 0,0 1 0,-1 0 0,1 0 0,0 0 0,0 0 0,0 0 0,0 0 0,0 0 0,0 0 0,0 0 0,0 0 0,0 0 0,0 0 0,0 0 0,0 0 0,0 0 0,0-1 0,0 1 0,-1 0 0,1 0 0,0 0 0,0 0 0,0 0 0,0 0 0,0 0 0,0 0 0,0 0 0,0 0 0,0 0 0,0 0 0,0 0 0,-1 0 0,1 0 0,0 0 0,0 0 0,0 0 0,0 0 0,0 0 0,0 1 0,0-1 0,0 0 0,0 0 0,0 0 0,0 0 0,-1 0 0,1 0 0,0 0 0,0 0 0,0 0 0,0 0 0,0 0 0,0 0 0,0 0 0,0 0 0,0 0 0,0 1 0,0-1 0,0 0 0,0 0 0,0 0 0,0 0 0,-3-13 0,1-16 0,5-399 0,-3 416 0,0 1 0,0 0 0,2 0 0,-1 0 0,2 0 0,3-12 0,-5 20 0,0 0 0,0 0 0,1 0 0,-1 1 0,1-1 0,0 0 0,0 1 0,0-1 0,0 1 0,0-1 0,1 1 0,-1 0 0,1 0 0,-1 0 0,1 0 0,0 1 0,0-1 0,0 1 0,0-1 0,0 1 0,0 0 0,0 0 0,0 1 0,0-1 0,5 0 0,1 1 0,0 0 0,0 1 0,0 0 0,0 0 0,0 1 0,-1 0 0,1 0 0,0 1 0,-1 0 0,1 1 0,-1 0 0,0 0 0,-1 1 0,10 6 0,13 12 0,-1 1 0,29 32 0,-14-13 0,116 94 49,75 74-1463,-220-194-5412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1T09:41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onedrive-logo-vector-png-onedrive-logo-vector-by-windytheplaneh-onedrive- logo-vector-by-windytheplaneh-1600 – CENSolutions Limited">
            <a:extLst>
              <a:ext uri="{FF2B5EF4-FFF2-40B4-BE49-F238E27FC236}">
                <a16:creationId xmlns:a16="http://schemas.microsoft.com/office/drawing/2014/main" id="{5B79CC9F-C69F-8CA9-85B0-81E6D9E187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1"/>
            <a:ext cx="1715107" cy="11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onedrive-logo-vector-png-onedrive-logo-vector-by-windytheplaneh-onedrive- logo-vector-by-windytheplaneh-1600 – CENSolutions Limited">
            <a:extLst>
              <a:ext uri="{FF2B5EF4-FFF2-40B4-BE49-F238E27FC236}">
                <a16:creationId xmlns:a16="http://schemas.microsoft.com/office/drawing/2014/main" id="{30EC5042-DE87-3335-225B-8B66715E3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1"/>
            <a:ext cx="1715107" cy="11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nedrive-logo-vector-png-onedrive-logo-vector-by-windytheplaneh-onedrive- logo-vector-by-windytheplaneh-1600 – CENSolutions Limited">
            <a:extLst>
              <a:ext uri="{FF2B5EF4-FFF2-40B4-BE49-F238E27FC236}">
                <a16:creationId xmlns:a16="http://schemas.microsoft.com/office/drawing/2014/main" id="{6E5B9ABD-8935-8584-1C08-0F421E6B2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00" y="1"/>
            <a:ext cx="1715107" cy="11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DRIVE </a:t>
            </a:r>
            <a:br>
              <a:rPr lang="en-US" dirty="0"/>
            </a:br>
            <a:r>
              <a:rPr lang="en-US" dirty="0"/>
              <a:t>TUTORIALS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WAHAB AMIR</a:t>
            </a:r>
          </a:p>
        </p:txBody>
      </p:sp>
      <p:pic>
        <p:nvPicPr>
          <p:cNvPr id="1026" name="Picture 2" descr="onedrive-logo-vector-png-onedrive-logo-vector-by-windytheplaneh-onedrive- logo-vector-by-windytheplaneh-1600 – CENSolutions Limited">
            <a:extLst>
              <a:ext uri="{FF2B5EF4-FFF2-40B4-BE49-F238E27FC236}">
                <a16:creationId xmlns:a16="http://schemas.microsoft.com/office/drawing/2014/main" id="{6E50C5B2-5263-1A52-9C5A-64824ED9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49" y="0"/>
            <a:ext cx="2324101" cy="162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F2085-54CA-91A3-228A-9E44CB789373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CREATING PAGES AND NAME IT AND EDIT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63DA0-5CDB-D9B2-E471-8968DCD7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852128"/>
            <a:ext cx="55633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1C7161-7B16-13B2-CA2B-43F39BB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42DE8-5A31-3D73-4D78-6182FF39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6C549-3847-6961-4C38-28F4402A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852128"/>
            <a:ext cx="5496692" cy="5153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AC56E-9C43-CBEC-4207-5FFA9E8B4949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PROCESS TO ONE DRIVE</a:t>
            </a:r>
          </a:p>
        </p:txBody>
      </p:sp>
    </p:spTree>
    <p:extLst>
      <p:ext uri="{BB962C8B-B14F-4D97-AF65-F5344CB8AC3E}">
        <p14:creationId xmlns:p14="http://schemas.microsoft.com/office/powerpoint/2010/main" val="3217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1C7161-7B16-13B2-CA2B-43F39BB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42DE8-5A31-3D73-4D78-6182FF39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2DB2D-A193-3993-CFC5-EBDFD8F6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814022"/>
            <a:ext cx="5553850" cy="522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34DC3-180D-7C40-1420-F208C075AE9B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 FILES AND FOLDER TO CLIENTS</a:t>
            </a:r>
          </a:p>
        </p:txBody>
      </p:sp>
    </p:spTree>
    <p:extLst>
      <p:ext uri="{BB962C8B-B14F-4D97-AF65-F5344CB8AC3E}">
        <p14:creationId xmlns:p14="http://schemas.microsoft.com/office/powerpoint/2010/main" val="136730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ABAFB-4407-866C-0DF3-46A08E25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FDB64-7256-1165-C9F1-39B37EA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95795-D864-0918-5F01-E7878461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809259"/>
            <a:ext cx="5506218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8F707-4E1F-EDB9-4A1D-FCFCF30FA092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COMPLETELY AVAILABLE FRO YOU</a:t>
            </a:r>
          </a:p>
        </p:txBody>
      </p:sp>
    </p:spTree>
    <p:extLst>
      <p:ext uri="{BB962C8B-B14F-4D97-AF65-F5344CB8AC3E}">
        <p14:creationId xmlns:p14="http://schemas.microsoft.com/office/powerpoint/2010/main" val="345927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CDE57-16D5-DB7E-42AB-F081EC0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E50A2-E9AC-B047-6D9F-3BD9EDDE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84E78-1D2D-CC87-C49B-D1F98AA3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856891"/>
            <a:ext cx="5525271" cy="514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0DE5D5-C20D-9728-5A7A-0522C89330FD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WAOO, I HAVE MY MOBILE APP OF ONE DRIVE</a:t>
            </a:r>
          </a:p>
        </p:txBody>
      </p:sp>
    </p:spTree>
    <p:extLst>
      <p:ext uri="{BB962C8B-B14F-4D97-AF65-F5344CB8AC3E}">
        <p14:creationId xmlns:p14="http://schemas.microsoft.com/office/powerpoint/2010/main" val="41525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25E745-D241-E2E7-DFBE-533E07E8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16621-F7E8-DEEC-4843-72591BF3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F24E7-1FBF-A7F8-88C3-62510B66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828312"/>
            <a:ext cx="5506218" cy="5201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7DE9D-78EC-58D7-3F8B-1E16FE443B3C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GETTING LOGING</a:t>
            </a:r>
          </a:p>
        </p:txBody>
      </p:sp>
    </p:spTree>
    <p:extLst>
      <p:ext uri="{BB962C8B-B14F-4D97-AF65-F5344CB8AC3E}">
        <p14:creationId xmlns:p14="http://schemas.microsoft.com/office/powerpoint/2010/main" val="9464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BBC30D-85AD-AE3F-2F3F-93649FB2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1CE7C-E9D0-264C-75E5-004C7E3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81E67-5F83-D8A1-B581-E840FE1A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226544"/>
            <a:ext cx="7403754" cy="5631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7D097-BA22-D885-78F5-DD83FE756EFD}"/>
              </a:ext>
            </a:extLst>
          </p:cNvPr>
          <p:cNvSpPr txBox="1"/>
          <p:nvPr/>
        </p:nvSpPr>
        <p:spPr>
          <a:xfrm>
            <a:off x="2298477" y="0"/>
            <a:ext cx="7595047" cy="510778"/>
          </a:xfrm>
          <a:prstGeom prst="round2Diag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ONE DRIVE FOLDER</a:t>
            </a:r>
          </a:p>
        </p:txBody>
      </p:sp>
    </p:spTree>
    <p:extLst>
      <p:ext uri="{BB962C8B-B14F-4D97-AF65-F5344CB8AC3E}">
        <p14:creationId xmlns:p14="http://schemas.microsoft.com/office/powerpoint/2010/main" val="178978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EF9157-41FD-767F-76C6-ED0B79EF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FF20-D01E-A791-63B9-08DDA7A6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C19D-99E2-D530-10D6-C49C476F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731520"/>
            <a:ext cx="9778686" cy="5987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830F3-D32B-1F44-D84B-8FAE95A2D809}"/>
                  </a:ext>
                </a:extLst>
              </p14:cNvPr>
              <p14:cNvContentPartPr/>
              <p14:nvPr/>
            </p14:nvContentPartPr>
            <p14:xfrm>
              <a:off x="5789940" y="2822360"/>
              <a:ext cx="284400" cy="155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830F3-D32B-1F44-D84B-8FAE95A2D8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300" y="2813720"/>
                <a:ext cx="302040" cy="15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844884-5236-6E86-8902-4804B9EF3B6E}"/>
                  </a:ext>
                </a:extLst>
              </p14:cNvPr>
              <p14:cNvContentPartPr/>
              <p14:nvPr/>
            </p14:nvContentPartPr>
            <p14:xfrm>
              <a:off x="888900" y="-52132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844884-5236-6E86-8902-4804B9EF3B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900" y="-529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90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{ED2FC687-65DD-4954-BD99-0A564C27FC2F}tf78438558_win32</Template>
  <TotalTime>17</TotalTime>
  <Words>68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ONE DRIVE  TUTORIALS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Student</dc:creator>
  <cp:lastModifiedBy>Student</cp:lastModifiedBy>
  <cp:revision>16</cp:revision>
  <dcterms:created xsi:type="dcterms:W3CDTF">2022-11-01T09:23:30Z</dcterms:created>
  <dcterms:modified xsi:type="dcterms:W3CDTF">2022-11-01T09:41:08Z</dcterms:modified>
</cp:coreProperties>
</file>