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6941-24AC-2E99-F8B6-847EF649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80121-54FD-183C-B4D4-180DF6FCF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1A36-0CE8-3916-43D9-C9417E65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FE6B-CFA5-CFBC-5B3F-E23DA423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F143-86E6-EFD5-10A1-11BE2FDD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0733-FD2C-9005-91A5-54C89FA3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BE8E8-9A9E-2530-341A-1F1757AAB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CD0B-11E3-8E58-5382-D141DB38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892D-0513-DAC8-0CC9-DA19C053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6F87-B802-9BA4-BBA8-6520D2E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25200-AEF5-3AF4-83D2-F9C790A00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0F3A5-8D55-ADBE-86EE-72BC5175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63E5-2375-5904-EC00-AAA8F50C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E5C0-E12D-8FE7-FA63-37759B64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6041-60BF-302C-4FCD-79E1FF6D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A5B1-12B7-8D20-9BBB-334D39A6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54C8-EBA2-B44D-0712-69926B22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2901-3C12-FA49-E86B-15B21604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C5A3-8A2E-4F6E-CEB7-DBFA44DD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0863-B79D-1256-D859-901C6B0A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0060-64A3-B02C-F874-B6E6A7A7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918B-83D2-07A1-BE8E-C733A9D2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F461-1EA6-CF11-E09B-7E6F6D83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D824-3FE0-2AA1-8600-53528584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3B2E-78F1-5F54-18B5-3E94A6D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5ABA-5EE8-268B-6B4A-CB570337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A2FA-8C0B-2E7C-A089-6350879AD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86ED3-5133-30AD-FF33-F9BB48B17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BC37-252B-ED7B-A220-12B49BF0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1B2E-8612-FB09-14C6-7471290E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E41F4-DED5-5C35-EAB9-45FE24D3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BE7F-106E-8D66-073E-04BE9131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32A0F-34B3-F091-3930-20B6FDF8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F5EA3-CE44-EFF6-CC46-5D00835B9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F6948-450C-B9BA-EB4C-CE0D46573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49D02-F1D8-D74C-8345-10AA8028E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362C8-8EE8-4D65-41B1-5303EF96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5F4D4-1340-4A54-D5CA-BCB1B4CB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D35E1-BC5B-A8FD-5D88-1AD051C0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5EEA-A125-2D37-CF12-098B025D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A07AD-D099-58FF-0527-01F6C4B8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3130D-C2EF-83E7-EEC8-C2DF1312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BD7E2-98AD-F61E-82A4-9244E7DD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9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1B2ED-E45E-71D0-9CBC-D4D2BEB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A5DD0-E7BD-EE9D-816B-52625784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FF430-2596-A52A-0B29-EBE1120F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E1AA-3FF0-2010-9B0E-5558851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851E-04FA-23DA-E633-4D1B0ECC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8F58D-2371-EC72-D550-E1C9432B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5EB75-1F12-AD71-BB09-49807734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FA62-F449-1093-2B26-8AF0FCBF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44BDF-56B3-454F-5225-6655F708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6D84-2935-BD76-BAF2-A705570D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9E1EE-1E23-86DC-0A40-E6BB765E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01261-5160-E636-ECDC-E6050AF6C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3CA04-8877-5AB5-6BAC-5D5BC587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37A0-C8AC-A238-EABD-D582400B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F1B4A-066E-3FA0-CF8F-4DB41AD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B056E-921F-CD09-EDF1-56CC51AB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1D449-4879-870B-6783-D2F2E464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EB74-9D9A-A8FF-6EBC-F0220E586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48F0-C49A-4239-BC2F-115019C576F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4F6D-044E-5A88-70A8-D469D83B2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5044-3265-A334-4B32-98251F45D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1A2A-36AF-4893-92D6-55BFBB58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94200A-E66C-68D4-FB90-48C4ECEB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642548"/>
            <a:ext cx="12155596" cy="5572903"/>
          </a:xfrm>
          <a:prstGeom prst="rect">
            <a:avLst/>
          </a:prstGeom>
          <a:ln>
            <a:solidFill>
              <a:srgbClr val="2A3745"/>
            </a:solidFill>
          </a:ln>
        </p:spPr>
      </p:pic>
    </p:spTree>
    <p:extLst>
      <p:ext uri="{BB962C8B-B14F-4D97-AF65-F5344CB8AC3E}">
        <p14:creationId xmlns:p14="http://schemas.microsoft.com/office/powerpoint/2010/main" val="401299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76922-82A4-EFC5-EAC9-BB79B6A7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137653"/>
            <a:ext cx="12117491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0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76922-82A4-EFC5-EAC9-BB79B6A7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137653"/>
            <a:ext cx="12117491" cy="6582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67B1DF-6CAF-B8D0-5A7A-D727043A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" y="151942"/>
            <a:ext cx="12184175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6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42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B2C26-7BC3-7467-FDD2-892F2526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125"/>
            <a:ext cx="12192000" cy="56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2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D14F9A-FCF1-61A5-DED5-940E8F0C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187"/>
            <a:ext cx="12192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8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A2088-0917-3C7B-FDD3-68899364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87"/>
            <a:ext cx="121920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510570-3DDA-5F68-D0C5-265F75C9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12"/>
            <a:ext cx="121920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79A92-2AA8-94EC-89B4-DAFF32B0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2"/>
            <a:ext cx="121920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7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1DFCA-908F-44F8-08F8-CDAE045F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151942"/>
            <a:ext cx="12174649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4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49256-C2B8-D0CF-7037-5841FA35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0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D7AFB-14A6-B720-017F-4FD8E659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12"/>
            <a:ext cx="121920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1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14</cp:revision>
  <dcterms:created xsi:type="dcterms:W3CDTF">2024-07-09T11:33:35Z</dcterms:created>
  <dcterms:modified xsi:type="dcterms:W3CDTF">2024-07-09T11:45:22Z</dcterms:modified>
</cp:coreProperties>
</file>