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9" r:id="rId3"/>
    <p:sldId id="261" r:id="rId4"/>
    <p:sldId id="262" r:id="rId5"/>
    <p:sldId id="263" r:id="rId6"/>
    <p:sldId id="260" r:id="rId7"/>
    <p:sldId id="256" r:id="rId8"/>
    <p:sldId id="258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D37F"/>
    <a:srgbClr val="F0F0F0"/>
    <a:srgbClr val="018CB9"/>
    <a:srgbClr val="1A2A30"/>
    <a:srgbClr val="ECF8C2"/>
    <a:srgbClr val="9AE87F"/>
    <a:srgbClr val="37BE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AB1DB-A1E4-403A-9DFB-B7A8911E8747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53ED3-3E08-4D55-B80A-85343628D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48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53ED3-3E08-4D55-B80A-85343628DA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07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9A916-16D8-8FB3-2489-5CC528CBB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29C0F5-C1DB-C464-EC08-B82314FE8E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39F4E-FAF7-BE89-B2C1-AB001A51A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04EED-2CFF-4CBD-A035-49F5FE7CA797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741AA-48C6-F286-4505-6DF8E1A24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93D02-1358-8A31-AB55-056F47644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5A157-8CA5-4091-AC74-ED2075E7E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49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F629B-0A11-2326-EB93-DA9BB5BF3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EB9010-79DF-2245-63E2-E47E57151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97BEC-CAA0-5DF4-2360-8BF4CE49C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04EED-2CFF-4CBD-A035-49F5FE7CA797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F0799-6E4D-DF1C-7519-3717E984F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94A9C-B1C8-BF62-A7CA-B7DD29E0C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5A157-8CA5-4091-AC74-ED2075E7E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14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3045CA-CB28-07C4-2E06-E151BEE02A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C5D4B7-41C8-E1F7-D5FA-292680585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31C42-6D98-9BC7-1CEE-D04571473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04EED-2CFF-4CBD-A035-49F5FE7CA797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EC5CB-F1DC-F788-6306-DE290224B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541C6-1748-3FDB-762B-D13219D81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5A157-8CA5-4091-AC74-ED2075E7E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37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5550C-F0EB-DACB-5AA0-78D421988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5BF9A-41D4-BA68-C824-0AB904CF7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51A7E-3C36-FCEC-BD94-19D803D4F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04EED-2CFF-4CBD-A035-49F5FE7CA797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C8DF4-E8EB-CE5D-9A46-43E1FDCD1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DDFF2-D164-4A95-40F9-76D10074D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5A157-8CA5-4091-AC74-ED2075E7E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66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D7214-8E29-50DB-E9E6-91F7D1431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13996-7204-66A7-DD3D-F76264325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24B46-EE08-F275-B892-8C7585FFA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04EED-2CFF-4CBD-A035-49F5FE7CA797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46C75-2F4F-B502-B275-EE809ADF9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79578-4746-4718-8DBF-60F653656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5A157-8CA5-4091-AC74-ED2075E7E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3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1D3AE-AA1B-1CF8-C707-CA52A9738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573F2-A74D-1352-378E-5E80BAADE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9607B2-D859-534D-195B-EA6D61877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5CE72-5758-1F58-5E9A-F5AFEBA1B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04EED-2CFF-4CBD-A035-49F5FE7CA797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E94FA-5AFE-A561-7F3C-387D25863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382D5-96D7-9FC7-F101-2E82037F0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5A157-8CA5-4091-AC74-ED2075E7E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38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DAAF7-50A6-0FF2-CDCB-BF12BB364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6A32E-E03E-225A-617B-675F6C261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4531D5-91E4-B65D-CEFE-727563811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6400FF-0E11-F4DE-E8C5-89D0A02B6F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53A49B-512C-C9E3-BAD8-848A40DF4D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D0538E-A16C-3F62-EE24-6ACC6BB51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04EED-2CFF-4CBD-A035-49F5FE7CA797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880231-B6BA-BCA0-0E04-C87468E4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129102-2993-3CED-F3CD-B9084D19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5A157-8CA5-4091-AC74-ED2075E7E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64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0F002-7E15-F5F5-2D9B-79244BA44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A9C696-90F9-E257-5CEE-3E003DC48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04EED-2CFF-4CBD-A035-49F5FE7CA797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76B3E1-7C04-2184-0B07-520EE1A63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C2898B-CE7B-B709-CA8A-997FBB832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5A157-8CA5-4091-AC74-ED2075E7E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6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6598D9-B59E-7771-CB24-9AFD6DABB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04EED-2CFF-4CBD-A035-49F5FE7CA797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289024-2D02-3558-12E7-77111AA79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F76FC-B17B-3EFC-5771-DACE25137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5A157-8CA5-4091-AC74-ED2075E7E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1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35551-B07D-2407-FB42-230A7CB75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E9009-3E29-DBFE-8D05-CBDC2CA9E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A0387B-1DB2-6D9C-9D91-B6B3A33BD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41772-61CC-BAF8-08EE-B0289A78E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04EED-2CFF-4CBD-A035-49F5FE7CA797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D67DB-D594-0DB1-9907-3FC890649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0F1C4-8ABC-5B04-D0CC-D02425622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5A157-8CA5-4091-AC74-ED2075E7E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9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F41D2-1643-989A-1158-F4A2A4C5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6DD184-5B76-102E-D0A9-38C3245B4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69B0B-E106-5EF5-3327-C9F1B2220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7E7D5-DC96-DBA8-95A9-0BE8F919F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04EED-2CFF-4CBD-A035-49F5FE7CA797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8DF32-DA38-700A-A9B2-0D60EAB8C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D34E0-9BD9-1BCE-560D-ACFB806BE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5A157-8CA5-4091-AC74-ED2075E7E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92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C40484-67CE-90B1-C6AC-C39F01783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FC26-C643-89E1-3591-5F4471417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1926E-5BFB-49D6-B80E-CFA8B58A90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04EED-2CFF-4CBD-A035-49F5FE7CA797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3C827-24D8-99E8-9460-CB0ED4BFC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A3588-FF60-9486-C235-C55C722DC8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5A157-8CA5-4091-AC74-ED2075E7E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8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AE87F"/>
            </a:gs>
            <a:gs pos="0">
              <a:srgbClr val="1A2A30"/>
            </a:gs>
            <a:gs pos="10000">
              <a:srgbClr val="68D37F"/>
            </a:gs>
            <a:gs pos="100000">
              <a:srgbClr val="ECF8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A778C3-8DD9-AEBF-3DF0-310546C2A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679" y="780680"/>
            <a:ext cx="7468642" cy="52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232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nders Hejlsberg: A Craftsman of Computer Language - Behind the Tech  Podcast with Kevin Scott">
            <a:extLst>
              <a:ext uri="{FF2B5EF4-FFF2-40B4-BE49-F238E27FC236}">
                <a16:creationId xmlns:a16="http://schemas.microsoft.com/office/drawing/2014/main" id="{F917C870-6F3A-3401-7291-B31DB1F06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475" y="1044575"/>
            <a:ext cx="5048250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563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BEC039-5368-BC87-530F-62B032DB2B75}"/>
              </a:ext>
            </a:extLst>
          </p:cNvPr>
          <p:cNvSpPr txBox="1"/>
          <p:nvPr/>
        </p:nvSpPr>
        <p:spPr>
          <a:xfrm>
            <a:off x="767443" y="962042"/>
            <a:ext cx="10956471" cy="4933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en-US" sz="20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C# is pronounced as "C-Sharp". It is an object-oriented programming language provided by Microsoft that runs on .NET Framework.</a:t>
            </a:r>
          </a:p>
          <a:p>
            <a:pPr marL="342900" indent="-342900" algn="just">
              <a:lnSpc>
                <a:spcPct val="200000"/>
              </a:lnSpc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en-US" sz="20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Anders Hejlsberg is known as the founder of C# language.</a:t>
            </a:r>
          </a:p>
          <a:p>
            <a:pPr marL="342900" indent="-342900" algn="just">
              <a:lnSpc>
                <a:spcPct val="200000"/>
              </a:lnSpc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en-US" sz="20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It is based on C++ and Java, but it has many additional extensions used to perform component oriented programming approach.</a:t>
            </a:r>
          </a:p>
          <a:p>
            <a:pPr marL="342900" indent="-342900" algn="just">
              <a:lnSpc>
                <a:spcPct val="200000"/>
              </a:lnSpc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333333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C# has evolved much since their first release in the year 2002. It was introduced with .NET Framework 1.0 and the current version of C# is 5.0.</a:t>
            </a:r>
          </a:p>
          <a:p>
            <a:pPr algn="just">
              <a:lnSpc>
                <a:spcPct val="200000"/>
              </a:lnSpc>
              <a:buClr>
                <a:srgbClr val="7030A0"/>
              </a:buClr>
            </a:pPr>
            <a:endParaRPr lang="en-US" sz="2000" b="1" dirty="0">
              <a:solidFill>
                <a:srgbClr val="333333"/>
              </a:solidFill>
              <a:highlight>
                <a:srgbClr val="FFFFFF"/>
              </a:highlight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231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CSHARP History 2">
            <a:extLst>
              <a:ext uri="{FF2B5EF4-FFF2-40B4-BE49-F238E27FC236}">
                <a16:creationId xmlns:a16="http://schemas.microsoft.com/office/drawing/2014/main" id="{18142C5F-C897-175D-7ABB-5C9F8ADF42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A6FE1F-F01A-E722-2129-2C2CCD3A4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574" y="261108"/>
            <a:ext cx="7082026" cy="603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250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at is .NET Framework? | TalentLyft">
            <a:extLst>
              <a:ext uri="{FF2B5EF4-FFF2-40B4-BE49-F238E27FC236}">
                <a16:creationId xmlns:a16="http://schemas.microsoft.com/office/drawing/2014/main" id="{29F7642F-8217-942A-9D0C-6218C968C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1847850"/>
            <a:ext cx="6191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973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9ACCE6-4CCB-40E1-F8F5-36AFCDFC9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86" y="2909740"/>
            <a:ext cx="11298227" cy="2105319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1ADE74CC-673E-13C6-8222-7047847E07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CB24EF-B634-FA48-6CD7-0CDCE8118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371" y="128126"/>
            <a:ext cx="3820058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598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5745DD5-6967-6734-5678-C47BA9CEECA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932462" y="1333500"/>
            <a:ext cx="6279557" cy="3695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916407-CF62-ABA4-B7F0-884E813994A2}"/>
              </a:ext>
            </a:extLst>
          </p:cNvPr>
          <p:cNvSpPr txBox="1"/>
          <p:nvPr/>
        </p:nvSpPr>
        <p:spPr>
          <a:xfrm>
            <a:off x="1517650" y="259201"/>
            <a:ext cx="9385300" cy="5935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Clr>
                <a:schemeClr val="accent1"/>
              </a:buClr>
              <a:buSzPct val="106000"/>
              <a:buFont typeface="Wingdings" panose="05000000000000000000" pitchFamily="2" charset="2"/>
              <a:buChar char="Ø"/>
            </a:pPr>
            <a:r>
              <a:rPr lang="en-US" sz="1600" b="1" i="0" spc="30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.NET </a:t>
            </a:r>
            <a:r>
              <a:rPr lang="en-US" sz="1600" b="1" i="0" spc="3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is a framework to develop software applications. </a:t>
            </a:r>
          </a:p>
          <a:p>
            <a:pPr marL="285750" indent="-285750" algn="just">
              <a:lnSpc>
                <a:spcPct val="200000"/>
              </a:lnSpc>
              <a:buClr>
                <a:schemeClr val="accent1"/>
              </a:buClr>
              <a:buSzPct val="106000"/>
              <a:buFont typeface="Wingdings" panose="05000000000000000000" pitchFamily="2" charset="2"/>
              <a:buChar char="Ø"/>
            </a:pPr>
            <a:r>
              <a:rPr lang="en-US" sz="1600" b="1" i="0" spc="3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It is designed and developed by </a:t>
            </a:r>
            <a:r>
              <a:rPr lang="en-US" sz="1600" b="1" i="0" spc="30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Microsoft</a:t>
            </a:r>
            <a:r>
              <a:rPr lang="en-US" sz="1600" b="1" i="0" spc="3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and the first beta version released in 2000.</a:t>
            </a:r>
          </a:p>
          <a:p>
            <a:pPr marL="285750" indent="-285750" algn="just">
              <a:lnSpc>
                <a:spcPct val="200000"/>
              </a:lnSpc>
              <a:buClr>
                <a:schemeClr val="accent1"/>
              </a:buClr>
              <a:buSzPct val="106000"/>
              <a:buFont typeface="Wingdings" panose="05000000000000000000" pitchFamily="2" charset="2"/>
              <a:buChar char="Ø"/>
            </a:pPr>
            <a:r>
              <a:rPr lang="en-US" sz="1600" b="1" i="0" spc="3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It is used to develop applications for </a:t>
            </a:r>
            <a:r>
              <a:rPr lang="en-US" sz="1600" b="1" i="0" spc="30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web</a:t>
            </a:r>
            <a:r>
              <a:rPr lang="en-US" sz="1600" b="1" i="0" spc="3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, </a:t>
            </a:r>
            <a:r>
              <a:rPr lang="en-US" sz="1600" b="1" i="0" spc="30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Windows</a:t>
            </a:r>
            <a:r>
              <a:rPr lang="en-US" sz="1600" b="1" i="0" spc="3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, </a:t>
            </a:r>
            <a:r>
              <a:rPr lang="en-US" sz="1600" b="1" i="0" spc="30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phone</a:t>
            </a:r>
            <a:r>
              <a:rPr lang="en-US" sz="1600" b="1" i="0" spc="3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. Moreover, it provides a broad range of functionalities and support.</a:t>
            </a:r>
          </a:p>
          <a:p>
            <a:pPr marL="285750" indent="-285750" algn="just">
              <a:lnSpc>
                <a:spcPct val="200000"/>
              </a:lnSpc>
              <a:buClr>
                <a:schemeClr val="accent1"/>
              </a:buClr>
              <a:buSzPct val="106000"/>
              <a:buFont typeface="Wingdings" panose="05000000000000000000" pitchFamily="2" charset="2"/>
              <a:buChar char="Ø"/>
            </a:pPr>
            <a:r>
              <a:rPr lang="en-US" sz="1600" b="1" i="0" spc="3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This framework contains a large number of class libraries known as </a:t>
            </a:r>
            <a:r>
              <a:rPr lang="en-US" sz="1600" b="1" i="0" spc="30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Framework Class Library (FCL). </a:t>
            </a:r>
          </a:p>
          <a:p>
            <a:pPr marL="285750" indent="-285750" algn="just">
              <a:lnSpc>
                <a:spcPct val="200000"/>
              </a:lnSpc>
              <a:buClr>
                <a:schemeClr val="accent1"/>
              </a:buClr>
              <a:buSzPct val="106000"/>
              <a:buFont typeface="Wingdings" panose="05000000000000000000" pitchFamily="2" charset="2"/>
              <a:buChar char="Ø"/>
            </a:pPr>
            <a:r>
              <a:rPr lang="en-US" sz="1600" b="1" i="0" spc="3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The software programs written in .NET are executed in the execution environment, which is called </a:t>
            </a:r>
            <a:r>
              <a:rPr lang="en-US" sz="1600" b="1" i="0" spc="30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CLR (Common Language Runtime</a:t>
            </a:r>
            <a:r>
              <a:rPr lang="en-US" sz="1600" b="1" i="0" spc="3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). These are the core and essential parts of the .NET framework.</a:t>
            </a:r>
          </a:p>
          <a:p>
            <a:pPr marL="285750" indent="-285750" algn="just">
              <a:lnSpc>
                <a:spcPct val="200000"/>
              </a:lnSpc>
              <a:buClr>
                <a:schemeClr val="accent1"/>
              </a:buClr>
              <a:buSzPct val="106000"/>
              <a:buFont typeface="Wingdings" panose="05000000000000000000" pitchFamily="2" charset="2"/>
              <a:buChar char="Ø"/>
            </a:pPr>
            <a:r>
              <a:rPr lang="en-US" sz="1600" b="1" i="0" spc="3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This framework provides various services like memory management, networking, security, memory management, and type-safety.</a:t>
            </a:r>
          </a:p>
        </p:txBody>
      </p:sp>
    </p:spTree>
    <p:extLst>
      <p:ext uri="{BB962C8B-B14F-4D97-AF65-F5344CB8AC3E}">
        <p14:creationId xmlns:p14="http://schemas.microsoft.com/office/powerpoint/2010/main" val="586398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5745DD5-6967-6734-5678-C47BA9CEECA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932462" y="1333500"/>
            <a:ext cx="6279557" cy="3695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916407-CF62-ABA4-B7F0-884E813994A2}"/>
              </a:ext>
            </a:extLst>
          </p:cNvPr>
          <p:cNvSpPr txBox="1"/>
          <p:nvPr/>
        </p:nvSpPr>
        <p:spPr>
          <a:xfrm>
            <a:off x="1657350" y="1586591"/>
            <a:ext cx="9385300" cy="3442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50000"/>
              </a:lnSpc>
            </a:pPr>
            <a:r>
              <a:rPr 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The .NET Framework supports more than 60 programming languages such as C#, F#, VB.NET, J#, VC++, JScript.NET, APL, COBOL, Perl, Oberon, ML, Pascal, Eiffel, Smalltalk, Python, Cobra, ADA, etc.</a:t>
            </a:r>
          </a:p>
          <a:p>
            <a:pPr algn="just">
              <a:lnSpc>
                <a:spcPct val="250000"/>
              </a:lnSpc>
            </a:pPr>
            <a:r>
              <a:rPr 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Following is the .NET framework Stack that shows the modules and components of the Framework.</a:t>
            </a:r>
          </a:p>
        </p:txBody>
      </p:sp>
    </p:spTree>
    <p:extLst>
      <p:ext uri="{BB962C8B-B14F-4D97-AF65-F5344CB8AC3E}">
        <p14:creationId xmlns:p14="http://schemas.microsoft.com/office/powerpoint/2010/main" val="3511679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Each .NET programming language has a compiler that turns your code into Common Intermediate Language. At runtime, the Common Language Runtime turns the compiled code into machine code and runs it.">
            <a:extLst>
              <a:ext uri="{FF2B5EF4-FFF2-40B4-BE49-F238E27FC236}">
                <a16:creationId xmlns:a16="http://schemas.microsoft.com/office/drawing/2014/main" id="{2F26AADD-AB2F-DB50-AA62-BAB01514C3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2C7B60-2A26-8AD7-99A4-D8396DB69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274" y="423682"/>
            <a:ext cx="4480252" cy="601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306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# tutorials">
            <a:extLst>
              <a:ext uri="{FF2B5EF4-FFF2-40B4-BE49-F238E27FC236}">
                <a16:creationId xmlns:a16="http://schemas.microsoft.com/office/drawing/2014/main" id="{82C5B00E-25DA-2038-A714-11D6276C7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2476500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131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478B4CE-F5DF-6E27-66FF-5D7FAE0B85F5}"/>
              </a:ext>
            </a:extLst>
          </p:cNvPr>
          <p:cNvSpPr txBox="1"/>
          <p:nvPr/>
        </p:nvSpPr>
        <p:spPr>
          <a:xfrm>
            <a:off x="772885" y="126697"/>
            <a:ext cx="10934700" cy="5557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en-US" b="1" spc="300" dirty="0">
                <a:latin typeface="Aptos" panose="020B0004020202020204" pitchFamily="34" charset="0"/>
              </a:rPr>
              <a:t>C# is a simple, modern, general-purpose, object-oriented programming language developed by Microsoft that runs on .NET Framework. led by Anders Hejlsberg</a:t>
            </a:r>
          </a:p>
          <a:p>
            <a:pPr marL="285750" indent="-285750" algn="just">
              <a:lnSpc>
                <a:spcPct val="200000"/>
              </a:lnSpc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en-US" b="1" spc="300" dirty="0">
                <a:latin typeface="Aptos" panose="020B0004020202020204" pitchFamily="34" charset="0"/>
              </a:rPr>
              <a:t>C# is a programming language of .NET Framework.</a:t>
            </a:r>
          </a:p>
          <a:p>
            <a:pPr marL="285750" indent="-285750" algn="just">
              <a:lnSpc>
                <a:spcPct val="200000"/>
              </a:lnSpc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en-US" b="1" spc="300" dirty="0">
                <a:latin typeface="Aptos" panose="020B0004020202020204" pitchFamily="34" charset="0"/>
              </a:rPr>
              <a:t>C# (pronounced "C sharp") is widely used for developing different applications, including desktop, web, mobile, cloud, and gaming applications. C# enables developers to build secure and robust.NET applications. Programmers who are familiar with C, C++, Java, and JavaScript can easily understand and work with C# because it adopts basics of C and object oriented programming languages.</a:t>
            </a:r>
          </a:p>
        </p:txBody>
      </p:sp>
    </p:spTree>
    <p:extLst>
      <p:ext uri="{BB962C8B-B14F-4D97-AF65-F5344CB8AC3E}">
        <p14:creationId xmlns:p14="http://schemas.microsoft.com/office/powerpoint/2010/main" val="419082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4570C7-1AC9-6B71-19F4-FBB67DE9D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39" y="286377"/>
            <a:ext cx="9898322" cy="628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862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397</Words>
  <Application>Microsoft Office PowerPoint</Application>
  <PresentationFormat>Widescreen</PresentationFormat>
  <Paragraphs>16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19</cp:revision>
  <dcterms:created xsi:type="dcterms:W3CDTF">2024-06-06T11:05:03Z</dcterms:created>
  <dcterms:modified xsi:type="dcterms:W3CDTF">2024-06-08T07:33:27Z</dcterms:modified>
</cp:coreProperties>
</file>