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8" r:id="rId4"/>
    <p:sldId id="269" r:id="rId5"/>
    <p:sldId id="262" r:id="rId6"/>
    <p:sldId id="263" r:id="rId7"/>
    <p:sldId id="264" r:id="rId8"/>
    <p:sldId id="265" r:id="rId9"/>
    <p:sldId id="267" r:id="rId10"/>
    <p:sldId id="256" r:id="rId11"/>
    <p:sldId id="257" r:id="rId12"/>
    <p:sldId id="258" r:id="rId13"/>
    <p:sldId id="25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3989-9257-2E85-3051-36F4286B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066D0-A0DF-C4E2-858B-291606849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885D-2FB3-DDA8-D1A6-A4E4784C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6949-8E6E-DF98-B5DE-98E944E7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954B-71F6-1781-1E8A-F768B63A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492F-2FCB-136E-E03B-979A3222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A12C8-655D-7818-962B-1049A784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AA35-AF58-50C9-35B8-91FD447E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A76B-EB34-9FE2-FA77-FE52B781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8B0A-DFFE-ED77-08F8-7638F52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45F82-BC51-22B2-CA06-F1D52E430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EB270-74F8-7DE9-57B3-48886FC7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85800-8590-C8B8-856A-6308BEE6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B2F9-96AE-E303-747B-4F1895D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8CB2-4DAD-E929-966E-55D19601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819A-8E84-3C91-D7E1-A1F6FA17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91F9-A9D6-F86D-960A-64B80B69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F008-3F75-110E-A4DE-014B43B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6203-D9FC-0211-AE0A-8E0CB846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328F-D4ED-B8A1-3A3D-27201015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9F95-9686-47AE-C6B3-388AB629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F009-1447-89C4-6E07-117312C1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2F6B-7AE9-54E3-4DAB-FEB9CA90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943E-AE1B-1B3D-CD1E-D8BDDE79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2C5A-F320-F43E-DF1F-A1D8664C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E972-322F-4F21-E079-DB66B1D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FEC0-85D9-53E4-A460-6834DB7A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42285-2DFF-4B6C-6097-B2C629960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F8965-E11B-261A-A7FB-D5707F5D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2A93-F0D6-BE16-E3B3-28B31350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8A453-F8FB-DCC8-1094-B8810D4E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AFA-F5A8-58E5-C7E0-1DBE74BA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0358-A090-E13E-ECB4-51E09356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D4558-A4D3-F0C8-ACD0-796D471F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94FB1-24FF-01AE-4B61-CB1F17487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1494E-9E40-DC1F-2F94-958C8D674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14B71-CD34-3398-85B0-F00D757E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CE90A-FB3E-5018-C373-34C49A2B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42E2C-38F5-D372-29DE-A2FD1AAF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093C-6FDF-EED0-144B-3FB9A603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12C6E-8DBC-343F-E9EE-2619E718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6870-889F-C98D-4FA8-CDB4D8CF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82622-B352-BB89-827A-79D96833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1F0C2-E1C6-B210-4EB1-67693555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BCC28-D696-BCA9-ADAA-6D52C3EA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4127B-4CB2-46BB-5A3A-48B2C346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A813-260A-675D-0042-486EBD93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F852-BB4F-61FF-A58E-84B37ECE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F0E63-8662-80D1-3E89-17B3BB48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A251-D58E-CE57-F3D6-F41CC3A0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11DE-A8E8-39AC-4988-E6A7EEA0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ECF41-E3BA-CDDF-C275-ACFB10D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2CB-3ED6-F931-D7F7-AB3B082F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1FC7B-8E84-D79F-381B-22AA328C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9CFD5-6667-774C-3D9A-59C8F2E6E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DFA5-C0DF-ED53-05C7-117BFAEE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00A6-7ED6-945E-732E-D213441A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62DE-090C-E596-822B-506757B0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0C994-5009-DEFE-D260-731C8B34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D167-6848-45B9-DFC3-9E494F10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9577-96FA-80E0-05DC-6DF2C4F8E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DA9F-ECA0-48A4-B1B9-71FBE0E98FE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4614-7C2D-3FBA-7F9A-A0590E3E3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201C-9F88-8FF1-D442-DA6B7F684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869E-B9A3-4632-B46D-BC2B4FC7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90F86-E1F2-2886-8BBE-427E1517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476102"/>
            <a:ext cx="1008838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558E93D-6DB9-BC8E-AA6F-48ECA23A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385888"/>
            <a:ext cx="79914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8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8A6CB0-325A-9B4B-CE55-42371A7E8FF6}"/>
              </a:ext>
            </a:extLst>
          </p:cNvPr>
          <p:cNvSpPr txBox="1"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Class Declaration</a:t>
            </a:r>
          </a:p>
          <a:p>
            <a:r>
              <a:rPr lang="en-US" dirty="0"/>
              <a:t>public class Dog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Instance Variables</a:t>
            </a:r>
          </a:p>
          <a:p>
            <a:r>
              <a:rPr lang="en-US" dirty="0"/>
              <a:t>    String name;</a:t>
            </a:r>
          </a:p>
          <a:p>
            <a:r>
              <a:rPr lang="en-US" dirty="0"/>
              <a:t>    String breed;</a:t>
            </a:r>
          </a:p>
          <a:p>
            <a:r>
              <a:rPr lang="en-US" dirty="0"/>
              <a:t>    int age;</a:t>
            </a:r>
          </a:p>
          <a:p>
            <a:r>
              <a:rPr lang="en-US" dirty="0"/>
              <a:t>    String color;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Constructor Declaration of Class</a:t>
            </a:r>
          </a:p>
          <a:p>
            <a:r>
              <a:rPr lang="en-US" dirty="0"/>
              <a:t>    public Dog(String name, String breed,</a:t>
            </a:r>
          </a:p>
          <a:p>
            <a:r>
              <a:rPr lang="en-US" dirty="0"/>
              <a:t>                  int age, String color)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    </a:t>
            </a:r>
            <a:r>
              <a:rPr lang="en-US" dirty="0" err="1"/>
              <a:t>this.breed</a:t>
            </a:r>
            <a:r>
              <a:rPr lang="en-US" dirty="0"/>
              <a:t> = breed;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      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180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081B6-78AF-8914-455B-4FB67A755B60}"/>
              </a:ext>
            </a:extLst>
          </p:cNvPr>
          <p:cNvSpPr txBox="1"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Property 1</a:t>
            </a:r>
          </a:p>
          <a:p>
            <a:r>
              <a:rPr lang="en-US" dirty="0"/>
              <a:t>    public String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Property 2</a:t>
            </a:r>
          </a:p>
          <a:p>
            <a:r>
              <a:rPr lang="en-US" dirty="0"/>
              <a:t>    public String </a:t>
            </a:r>
            <a:r>
              <a:rPr lang="en-US" dirty="0" err="1"/>
              <a:t>GetBreed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breed;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Property 3</a:t>
            </a:r>
          </a:p>
          <a:p>
            <a:r>
              <a:rPr lang="en-US" dirty="0"/>
              <a:t>    public int </a:t>
            </a:r>
            <a:r>
              <a:rPr lang="en-US" dirty="0" err="1"/>
              <a:t>GetAge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age;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Property 4</a:t>
            </a:r>
          </a:p>
          <a:p>
            <a:r>
              <a:rPr lang="en-US" dirty="0"/>
              <a:t>    public String </a:t>
            </a:r>
            <a:r>
              <a:rPr lang="en-US" dirty="0" err="1"/>
              <a:t>GetColor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color;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708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525F2E-A7D8-4C78-2A64-DF2C4DCF8536}"/>
              </a:ext>
            </a:extLst>
          </p:cNvPr>
          <p:cNvSpPr txBox="1"/>
          <p:nvPr/>
        </p:nvSpPr>
        <p:spPr>
          <a:xfrm>
            <a:off x="3048000" y="7362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// Method 1</a:t>
            </a:r>
          </a:p>
          <a:p>
            <a:r>
              <a:rPr lang="en-US" dirty="0"/>
              <a:t>   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("Hi my name is " + </a:t>
            </a:r>
            <a:r>
              <a:rPr lang="en-US" dirty="0" err="1"/>
              <a:t>this.GetName</a:t>
            </a:r>
            <a:r>
              <a:rPr lang="en-US" dirty="0"/>
              <a:t>()</a:t>
            </a:r>
          </a:p>
          <a:p>
            <a:r>
              <a:rPr lang="en-US" dirty="0"/>
              <a:t>                + ".\</a:t>
            </a:r>
            <a:r>
              <a:rPr lang="en-US" dirty="0" err="1"/>
              <a:t>nMy</a:t>
            </a:r>
            <a:r>
              <a:rPr lang="en-US" dirty="0"/>
              <a:t> breed, age and color are " + </a:t>
            </a:r>
            <a:r>
              <a:rPr lang="en-US" dirty="0" err="1"/>
              <a:t>this.GetBreed</a:t>
            </a:r>
            <a:r>
              <a:rPr lang="en-US" dirty="0"/>
              <a:t>() </a:t>
            </a:r>
          </a:p>
          <a:p>
            <a:r>
              <a:rPr lang="en-US" dirty="0"/>
              <a:t>                + ", " + </a:t>
            </a:r>
            <a:r>
              <a:rPr lang="en-US" dirty="0" err="1"/>
              <a:t>this.GetAge</a:t>
            </a:r>
            <a:r>
              <a:rPr lang="en-US" dirty="0"/>
              <a:t>() + ", " + </a:t>
            </a:r>
            <a:r>
              <a:rPr lang="en-US" dirty="0" err="1"/>
              <a:t>this.GetColor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Main Method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// Creating object</a:t>
            </a:r>
          </a:p>
          <a:p>
            <a:r>
              <a:rPr lang="en-US" dirty="0"/>
              <a:t>        Dog </a:t>
            </a:r>
            <a:r>
              <a:rPr lang="en-US" dirty="0" err="1"/>
              <a:t>tuffy</a:t>
            </a:r>
            <a:r>
              <a:rPr lang="en-US" dirty="0"/>
              <a:t> = new Dog("</a:t>
            </a:r>
            <a:r>
              <a:rPr lang="en-US" dirty="0" err="1"/>
              <a:t>tuffy</a:t>
            </a:r>
            <a:r>
              <a:rPr lang="en-US" dirty="0"/>
              <a:t>", "papillon", 5, "white");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tuffy.ToString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57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3FD87-EC5B-5DA5-E539-CA111B98A401}"/>
              </a:ext>
            </a:extLst>
          </p:cNvPr>
          <p:cNvSpPr txBox="1"/>
          <p:nvPr/>
        </p:nvSpPr>
        <p:spPr>
          <a:xfrm>
            <a:off x="2959100" y="58846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using System;</a:t>
            </a:r>
          </a:p>
          <a:p>
            <a:r>
              <a:rPr lang="en-US" sz="1600" dirty="0"/>
              <a:t>namespace </a:t>
            </a:r>
            <a:r>
              <a:rPr lang="en-US" sz="1600" dirty="0" err="1"/>
              <a:t>ClassObjectsDemo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class Program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//Creating object</a:t>
            </a:r>
          </a:p>
          <a:p>
            <a:r>
              <a:rPr lang="en-US" sz="1600" dirty="0"/>
              <a:t>            Calculator </a:t>
            </a:r>
            <a:r>
              <a:rPr lang="en-US" sz="1600" dirty="0" err="1"/>
              <a:t>calObject</a:t>
            </a:r>
            <a:r>
              <a:rPr lang="en-US" sz="1600" dirty="0"/>
              <a:t> = new Calculator();</a:t>
            </a:r>
          </a:p>
          <a:p>
            <a:endParaRPr lang="en-US" sz="1600" dirty="0"/>
          </a:p>
          <a:p>
            <a:r>
              <a:rPr lang="en-US" sz="1600" dirty="0"/>
              <a:t>            //Accessing Calculator class member using Calculator class object</a:t>
            </a:r>
          </a:p>
          <a:p>
            <a:r>
              <a:rPr lang="en-US" sz="1600" dirty="0"/>
              <a:t>            int result = </a:t>
            </a:r>
            <a:r>
              <a:rPr lang="en-US" sz="1600" dirty="0" err="1"/>
              <a:t>calObject.CalculateSum</a:t>
            </a:r>
            <a:r>
              <a:rPr lang="en-US" sz="1600" dirty="0"/>
              <a:t>(10, 20);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(result);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Console.ReadKey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//Defining class or blueprint or template</a:t>
            </a:r>
          </a:p>
          <a:p>
            <a:r>
              <a:rPr lang="en-US" sz="1600" dirty="0"/>
              <a:t>    public class Calculator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public int </a:t>
            </a:r>
            <a:r>
              <a:rPr lang="en-US" sz="1600" dirty="0" err="1"/>
              <a:t>CalculateSum</a:t>
            </a:r>
            <a:r>
              <a:rPr lang="en-US" sz="1600" dirty="0"/>
              <a:t>(int no1, int no2)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return no1 + no2;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45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Classes in C#">
            <a:extLst>
              <a:ext uri="{FF2B5EF4-FFF2-40B4-BE49-F238E27FC236}">
                <a16:creationId xmlns:a16="http://schemas.microsoft.com/office/drawing/2014/main" id="{32587851-0849-E073-DAD4-543DEDBB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057400"/>
            <a:ext cx="8343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FE75A-1AC0-999E-3506-973F567B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6049"/>
            <a:ext cx="979306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can we create a Class and Object in C#">
            <a:extLst>
              <a:ext uri="{FF2B5EF4-FFF2-40B4-BE49-F238E27FC236}">
                <a16:creationId xmlns:a16="http://schemas.microsoft.com/office/drawing/2014/main" id="{C325E7B1-D278-D251-FA8D-E2AC64F7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933575"/>
            <a:ext cx="64103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 between Class and Objects in C#">
            <a:extLst>
              <a:ext uri="{FF2B5EF4-FFF2-40B4-BE49-F238E27FC236}">
                <a16:creationId xmlns:a16="http://schemas.microsoft.com/office/drawing/2014/main" id="{35BEA303-379E-6A78-6B10-DF0C8655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038225"/>
            <a:ext cx="60198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D625C-B628-251E-2D36-217F78B0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961945"/>
            <a:ext cx="1004075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75ED7-4206-77D2-0364-663E53B2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2147708"/>
            <a:ext cx="98406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9C7E7-D271-D2ED-D8FC-3DE8DF9C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9" y="1399892"/>
            <a:ext cx="1011696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54627-9113-7E41-A573-4BADFA16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2004813"/>
            <a:ext cx="1005980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92828-22C9-AE48-DA91-8E2FB3E9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428445"/>
            <a:ext cx="9840698" cy="257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6DF4-111E-EF15-B301-0F55CB0D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2866755"/>
            <a:ext cx="1013601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Teacher</dc:creator>
  <cp:lastModifiedBy>Teacher</cp:lastModifiedBy>
  <cp:revision>13</cp:revision>
  <dcterms:created xsi:type="dcterms:W3CDTF">2024-08-16T05:26:30Z</dcterms:created>
  <dcterms:modified xsi:type="dcterms:W3CDTF">2024-08-16T05:50:58Z</dcterms:modified>
</cp:coreProperties>
</file>