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39B2A-DC20-4450-A1A1-DC84542D9368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229B0-BFD4-4A8D-A9DE-7A9DF1DC8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229B0-BFD4-4A8D-A9DE-7A9DF1DC8D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1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7DE7-8431-5672-3AC3-D2A4D8AF2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0F784-4FCB-3FAF-D085-CA04F23A4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3B91-8333-5C25-2974-08C12BD1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12F4-016A-4907-BB68-26497C369948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FEB6-7932-1DC5-B678-308DC3B0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F2BF-224F-3114-AADC-804D6A2F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3D75-CA58-4A69-A062-D26A3111A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6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0BBB-DC18-423E-045E-C376A3E1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110EC-5F25-64F6-BEA8-693F5D71D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48390-346A-CEF5-3EDB-EE58922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12F4-016A-4907-BB68-26497C369948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4617E-A20B-8894-F26C-FC89F579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81C73-104E-E9AD-3B23-3522B2FC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3D75-CA58-4A69-A062-D26A3111A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0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2B40F-05A2-7C80-2E5B-6562F13FB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DFD3C-A192-9C14-D697-9FBC3A970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C29C4-1070-7CDF-C757-6658146D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12F4-016A-4907-BB68-26497C369948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6BD6-B6A8-6AAD-71D7-7ACB390D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2416D-84BE-4C59-ED56-01658D68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3D75-CA58-4A69-A062-D26A3111A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2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4CA1-375B-C7E1-566C-C13D1302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EFFA6-FBA6-193A-FAA5-54AE45C1E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64234-9B59-754D-7023-B64EA83B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12F4-016A-4907-BB68-26497C369948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4E11-C441-F8B6-E6D6-D38C95F1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421D3-368C-75DC-ED2D-C87BC7F8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3D75-CA58-4A69-A062-D26A3111A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17D3-06EA-E13C-D075-62F756CF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5C9E6-6F9B-71AE-4E0C-8AF5ACF76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8D17-CEE5-86EC-44BF-492ADD0C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12F4-016A-4907-BB68-26497C369948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72C8E-539E-7F6D-E64C-31164756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EA554-2A4E-E4E1-88F0-829C2534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3D75-CA58-4A69-A062-D26A3111A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6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9CF7-699E-101E-31E8-0339CB5A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647F-3B4B-AFD0-84F2-84F884169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61B3F-16FC-53F4-B856-E39A6421A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99A01-82A8-3E08-4CDA-099B4EEA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12F4-016A-4907-BB68-26497C369948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71CD-E4D8-6A85-6E6B-0EB2D751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F18CD-73E1-942A-1C79-85A8A4B8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3D75-CA58-4A69-A062-D26A3111A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A5B2-209F-A8F9-429D-AEE276FC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B5E80-FFB2-EC12-BBEC-1CF4B11C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48412-4ED6-69E0-8946-21C6011CF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C1A60-B5E0-310F-D92C-A56EF1DBA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4ADF8-8206-9467-7E88-C48462728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E88F5-9249-846F-46FE-45A3496A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12F4-016A-4907-BB68-26497C369948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17D4A-D05E-0088-21A6-24EFD021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6A081-AB7F-28DC-245C-6F056F84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3D75-CA58-4A69-A062-D26A3111A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8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182B-4D15-6A77-3563-3030AC97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9EB3E-85F0-0A79-1D7F-68B3B7EC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12F4-016A-4907-BB68-26497C369948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AAE7B-19BB-5D2C-AE20-7A301CED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7D6EE-0863-63E7-B928-C8D7963A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3D75-CA58-4A69-A062-D26A3111A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2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04292-1CB1-73D2-8CAA-C8C11CA0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12F4-016A-4907-BB68-26497C369948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66E5E-CA0F-550C-FE0E-6789617F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25CA8-5DC3-31AC-4F7F-0E2D5BB8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3D75-CA58-4A69-A062-D26A3111A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9A06-E130-42B8-6D53-145D1A2C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7D8E-DC92-80BE-68C2-3F3AD8F9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C5496-76A2-5444-D8E5-387C49B53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3EEB1-A07E-0C6C-C9DB-14FDA3E4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12F4-016A-4907-BB68-26497C369948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0CE87-C854-73D7-F200-9B9B94AA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2EB12-0A88-4990-437E-20B12CA5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3D75-CA58-4A69-A062-D26A3111A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1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CDDB-B31E-D914-29FD-090104EE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7809-9446-73D3-FD59-7D7E95A1F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ED42A-DCFC-B3FA-4A2C-26035FE04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5BD8E-3F11-9CD5-9C1F-10DC946C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12F4-016A-4907-BB68-26497C369948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011FC-70BD-0527-AE2F-50DAC582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4A411-5D99-355D-0CC1-AA2D29D0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3D75-CA58-4A69-A062-D26A3111A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FA120-4F80-91AD-3993-A4DE124D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57423-0E89-860B-4088-422FF3265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40F6-C27A-6258-D28E-1CF647E97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12F4-016A-4907-BB68-26497C369948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284A-DAED-130D-DE96-802ABB151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89B9-E292-4076-B298-1AC2796B7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83D75-CA58-4A69-A062-D26A3111A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f statement in java">
            <a:extLst>
              <a:ext uri="{FF2B5EF4-FFF2-40B4-BE49-F238E27FC236}">
                <a16:creationId xmlns:a16="http://schemas.microsoft.com/office/drawing/2014/main" id="{D76268AB-9D5C-CDB2-D151-681F17FE0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928688"/>
            <a:ext cx="4191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62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# if-else statement">
            <a:extLst>
              <a:ext uri="{FF2B5EF4-FFF2-40B4-BE49-F238E27FC236}">
                <a16:creationId xmlns:a16="http://schemas.microsoft.com/office/drawing/2014/main" id="{2FD95B29-9993-A9DC-17BE-D36DBAA97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838200"/>
            <a:ext cx="43434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1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# if-else-if statement">
            <a:extLst>
              <a:ext uri="{FF2B5EF4-FFF2-40B4-BE49-F238E27FC236}">
                <a16:creationId xmlns:a16="http://schemas.microsoft.com/office/drawing/2014/main" id="{436DAA69-4631-F34D-4539-BAD235E35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962025"/>
            <a:ext cx="65246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63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754FE9-3015-B56F-A2EE-A903C6B25AE4}"/>
              </a:ext>
            </a:extLst>
          </p:cNvPr>
          <p:cNvSpPr txBox="1"/>
          <p:nvPr/>
        </p:nvSpPr>
        <p:spPr>
          <a:xfrm>
            <a:off x="254000" y="393700"/>
            <a:ext cx="4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EVEN ODD NUMBER</a:t>
            </a:r>
          </a:p>
          <a:p>
            <a:pPr marL="342900" indent="-342900">
              <a:buAutoNum type="arabicParenR"/>
            </a:pPr>
            <a:r>
              <a:rPr lang="en-US" dirty="0"/>
              <a:t>PERCENTAGE CALCULATOR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0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# switch statement flow">
            <a:extLst>
              <a:ext uri="{FF2B5EF4-FFF2-40B4-BE49-F238E27FC236}">
                <a16:creationId xmlns:a16="http://schemas.microsoft.com/office/drawing/2014/main" id="{044DF48D-9E76-D267-E784-A65E2576D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395288"/>
            <a:ext cx="6229350" cy="60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18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# for loop flowchart">
            <a:extLst>
              <a:ext uri="{FF2B5EF4-FFF2-40B4-BE49-F238E27FC236}">
                <a16:creationId xmlns:a16="http://schemas.microsoft.com/office/drawing/2014/main" id="{CCA946BA-C104-C0DD-F36F-1E02D5A4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809625"/>
            <a:ext cx="38862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3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lowchart of C# while loop">
            <a:extLst>
              <a:ext uri="{FF2B5EF4-FFF2-40B4-BE49-F238E27FC236}">
                <a16:creationId xmlns:a16="http://schemas.microsoft.com/office/drawing/2014/main" id="{C811909F-805A-8B94-1C34-22E53FF3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1681163"/>
            <a:ext cx="34575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12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Widescreen</PresentationFormat>
  <Paragraphs>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9</cp:revision>
  <dcterms:created xsi:type="dcterms:W3CDTF">2024-08-05T08:38:36Z</dcterms:created>
  <dcterms:modified xsi:type="dcterms:W3CDTF">2024-08-05T08:49:35Z</dcterms:modified>
</cp:coreProperties>
</file>