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6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5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C838-D007-D229-1F95-4AF7CE931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D2B5-0BAA-FF50-8969-7F9F8C2ED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4F3F4-2F94-B540-A7FA-A7FB6F37A299}"/>
              </a:ext>
            </a:extLst>
          </p:cNvPr>
          <p:cNvSpPr txBox="1"/>
          <p:nvPr/>
        </p:nvSpPr>
        <p:spPr>
          <a:xfrm>
            <a:off x="4444562" y="1024759"/>
            <a:ext cx="305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https://www.text2sql.ai/app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68EED-31C2-FBB0-88EC-2E82D4EA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616788"/>
            <a:ext cx="775443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4F3F4-2F94-B540-A7FA-A7FB6F37A299}"/>
              </a:ext>
            </a:extLst>
          </p:cNvPr>
          <p:cNvSpPr txBox="1"/>
          <p:nvPr/>
        </p:nvSpPr>
        <p:spPr>
          <a:xfrm>
            <a:off x="4444562" y="1024759"/>
            <a:ext cx="305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https://www.sqlai.ai/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31FAA-C85E-1154-BABF-079AA52B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00" y="1859895"/>
            <a:ext cx="8569399" cy="40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4F3F4-2F94-B540-A7FA-A7FB6F37A299}"/>
              </a:ext>
            </a:extLst>
          </p:cNvPr>
          <p:cNvSpPr txBox="1"/>
          <p:nvPr/>
        </p:nvSpPr>
        <p:spPr>
          <a:xfrm>
            <a:off x="4444562" y="1024759"/>
            <a:ext cx="305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https://vanna.ai/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6735-AC38-16F3-1FA2-EBDF965F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1822136"/>
            <a:ext cx="10489324" cy="40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2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155</TotalTime>
  <Words>23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Syscom</dc:creator>
  <cp:lastModifiedBy>Syscom</cp:lastModifiedBy>
  <cp:revision>2</cp:revision>
  <dcterms:created xsi:type="dcterms:W3CDTF">2024-06-25T17:26:51Z</dcterms:created>
  <dcterms:modified xsi:type="dcterms:W3CDTF">2024-06-25T20:02:20Z</dcterms:modified>
</cp:coreProperties>
</file>