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5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4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77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11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2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2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81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81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70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0D60A6E-7201-4A4D-A930-2F88FE52861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EB1EC668-2D08-48D5-A065-6CB7027F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42D2-5034-9CBC-F116-5DA48A4AF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RODUCTION TO S</a:t>
            </a:r>
            <a:r>
              <a:rPr lang="en-US" dirty="0">
                <a:solidFill>
                  <a:schemeClr val="bg1"/>
                </a:solidFill>
              </a:rPr>
              <a:t>QL</a:t>
            </a:r>
            <a:r>
              <a:rPr lang="en-US" dirty="0"/>
              <a:t> SER</a:t>
            </a:r>
            <a:r>
              <a:rPr lang="en-US" dirty="0">
                <a:solidFill>
                  <a:schemeClr val="bg1"/>
                </a:solidFill>
              </a:rPr>
              <a:t>VER</a:t>
            </a:r>
          </a:p>
        </p:txBody>
      </p:sp>
      <p:pic>
        <p:nvPicPr>
          <p:cNvPr id="2050" name="Picture 2" descr="SQL Server 2022 Standard Edition - Perpetual Software License">
            <a:extLst>
              <a:ext uri="{FF2B5EF4-FFF2-40B4-BE49-F238E27FC236}">
                <a16:creationId xmlns:a16="http://schemas.microsoft.com/office/drawing/2014/main" id="{516F2C4E-2407-71D2-DB96-BA0257DB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968" y="-593852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4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143000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4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FCF967-9C37-5582-86B5-3D55CB8A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7" y="2171700"/>
            <a:ext cx="2562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4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143000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4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FCF967-9C37-5582-86B5-3D55CB8A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7" y="2171700"/>
            <a:ext cx="2562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9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143000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4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3CB492-BE6A-6136-6C36-F921BA1A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2019300"/>
            <a:ext cx="59721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0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143000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DB088DB-1191-9158-D953-3027F0F02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" y="1824335"/>
            <a:ext cx="63722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5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143000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4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76669FF-C230-F8A2-B8CA-D5A0BE88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395835"/>
            <a:ext cx="6677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F4BCC3F-ECEE-F3D6-5032-4F95F57B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2395835"/>
            <a:ext cx="26193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5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143000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4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908BC02-C772-986C-B805-9EAE8AD5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1943100"/>
            <a:ext cx="25622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2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88A75DD-3A3D-27CF-D2C5-6936B703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366" name="Picture 6" descr="BASIC/DEPT® | Digital Branding ...">
            <a:extLst>
              <a:ext uri="{FF2B5EF4-FFF2-40B4-BE49-F238E27FC236}">
                <a16:creationId xmlns:a16="http://schemas.microsoft.com/office/drawing/2014/main" id="{F15CBFB9-D73F-B6B6-0CED-3D4AA402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81" y="5797061"/>
            <a:ext cx="2586038" cy="10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7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C636B-78BA-3591-53BB-176175513272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Querying Data</a:t>
            </a:r>
            <a:endParaRPr lang="en-US" sz="4800" b="1" i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FFFF"/>
              </a:highlight>
              <a:latin typeface="Wotfard"/>
            </a:endParaRPr>
          </a:p>
        </p:txBody>
      </p:sp>
    </p:spTree>
    <p:extLst>
      <p:ext uri="{BB962C8B-B14F-4D97-AF65-F5344CB8AC3E}">
        <p14:creationId xmlns:p14="http://schemas.microsoft.com/office/powerpoint/2010/main" val="16522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0DBF7C3-12CE-DDC0-2A1C-540AC9155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EAAF02-5C0A-AAB4-68A3-37CDF5C6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0" y="6223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3044825" y="0"/>
            <a:ext cx="6102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What is SQL Server</a:t>
            </a:r>
          </a:p>
        </p:txBody>
      </p:sp>
    </p:spTree>
    <p:extLst>
      <p:ext uri="{BB962C8B-B14F-4D97-AF65-F5344CB8AC3E}">
        <p14:creationId xmlns:p14="http://schemas.microsoft.com/office/powerpoint/2010/main" val="276786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SQL Server Architecture</a:t>
            </a:r>
          </a:p>
        </p:txBody>
      </p:sp>
      <p:pic>
        <p:nvPicPr>
          <p:cNvPr id="3074" name="Picture 2" descr="What is SQL Server - SQL Server Architecture ">
            <a:extLst>
              <a:ext uri="{FF2B5EF4-FFF2-40B4-BE49-F238E27FC236}">
                <a16:creationId xmlns:a16="http://schemas.microsoft.com/office/drawing/2014/main" id="{CC83CBFD-0751-DF37-5178-221F6D6B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55" y="698500"/>
            <a:ext cx="7900414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9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SQL Server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BDE6-6388-87E1-0FFD-F3164F05834F}"/>
              </a:ext>
            </a:extLst>
          </p:cNvPr>
          <p:cNvSpPr txBox="1"/>
          <p:nvPr/>
        </p:nvSpPr>
        <p:spPr>
          <a:xfrm>
            <a:off x="2408238" y="3105835"/>
            <a:ext cx="737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https://www.microsoft.com/en-us/sql-server/sql-server-downloads</a:t>
            </a:r>
          </a:p>
        </p:txBody>
      </p:sp>
    </p:spTree>
    <p:extLst>
      <p:ext uri="{BB962C8B-B14F-4D97-AF65-F5344CB8AC3E}">
        <p14:creationId xmlns:p14="http://schemas.microsoft.com/office/powerpoint/2010/main" val="24865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SQL Server Database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A65955-1915-27ED-F265-5D202A15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945297"/>
            <a:ext cx="70675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0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5FD0B-D5CB-EE61-884D-D2A842C438AE}"/>
              </a:ext>
            </a:extLst>
          </p:cNvPr>
          <p:cNvSpPr txBox="1"/>
          <p:nvPr/>
        </p:nvSpPr>
        <p:spPr>
          <a:xfrm>
            <a:off x="3657601" y="1084997"/>
            <a:ext cx="520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https://www.sqlservertutorial.net/wp-content/uploads/SQL-Server-Sample-Database.zip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5E20E7-1A45-6078-F898-0AFB9C4D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75" y="2894013"/>
            <a:ext cx="5156426" cy="34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968775" y="2262327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1 </a:t>
            </a:r>
          </a:p>
        </p:txBody>
      </p:sp>
    </p:spTree>
    <p:extLst>
      <p:ext uri="{BB962C8B-B14F-4D97-AF65-F5344CB8AC3E}">
        <p14:creationId xmlns:p14="http://schemas.microsoft.com/office/powerpoint/2010/main" val="7830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606938" y="1005027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2</a:t>
            </a:r>
            <a:endParaRPr lang="en-US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FF"/>
              </a:highlight>
              <a:latin typeface="Wotfard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D3B3B3-91E9-2D62-FFFB-2593369A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1776412"/>
            <a:ext cx="37052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85D18-8669-A35D-D918-DDFE81A3579D}"/>
              </a:ext>
            </a:extLst>
          </p:cNvPr>
          <p:cNvSpPr txBox="1"/>
          <p:nvPr/>
        </p:nvSpPr>
        <p:spPr>
          <a:xfrm>
            <a:off x="2620963" y="0"/>
            <a:ext cx="6950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Load</a:t>
            </a:r>
            <a:r>
              <a:rPr lang="en-US" sz="48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Wotfard"/>
              </a:rPr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2601-DC96-E475-A14E-92C5C99B6E0D}"/>
              </a:ext>
            </a:extLst>
          </p:cNvPr>
          <p:cNvSpPr txBox="1"/>
          <p:nvPr/>
        </p:nvSpPr>
        <p:spPr>
          <a:xfrm>
            <a:off x="5772037" y="1017727"/>
            <a:ext cx="97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Wotfard"/>
              </a:rPr>
              <a:t>Step 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B1F9E91-0487-188E-5048-E0E6BF68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37" y="1573789"/>
            <a:ext cx="5510326" cy="49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756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</TotalTime>
  <Words>83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Courier New</vt:lpstr>
      <vt:lpstr>Wingdings 2</vt:lpstr>
      <vt:lpstr>Wotfard</vt:lpstr>
      <vt:lpstr>View</vt:lpstr>
      <vt:lpstr>INTRODUCTION TO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INSTRUCTOR</dc:creator>
  <cp:lastModifiedBy>Teacher</cp:lastModifiedBy>
  <cp:revision>54</cp:revision>
  <dcterms:created xsi:type="dcterms:W3CDTF">2024-06-20T06:42:46Z</dcterms:created>
  <dcterms:modified xsi:type="dcterms:W3CDTF">2024-06-26T08:05:19Z</dcterms:modified>
</cp:coreProperties>
</file>