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98" r:id="rId7"/>
    <p:sldId id="258" r:id="rId8"/>
    <p:sldId id="286" r:id="rId9"/>
    <p:sldId id="287" r:id="rId10"/>
    <p:sldId id="289" r:id="rId11"/>
    <p:sldId id="290" r:id="rId12"/>
    <p:sldId id="291" r:id="rId13"/>
    <p:sldId id="292" r:id="rId14"/>
    <p:sldId id="261" r:id="rId15"/>
    <p:sldId id="293" r:id="rId16"/>
    <p:sldId id="295" r:id="rId17"/>
    <p:sldId id="296" r:id="rId18"/>
    <p:sldId id="29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INSTRUCTOR: WAQAR AAMIR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Datatypes: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23" y="1533739"/>
            <a:ext cx="9590254" cy="46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Mutable Datatypes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Immutable Datatypes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List – []</a:t>
            </a:r>
          </a:p>
          <a:p>
            <a:r>
              <a:rPr lang="en-US" sz="2000" dirty="0" smtClean="0"/>
              <a:t>Sets</a:t>
            </a:r>
          </a:p>
          <a:p>
            <a:r>
              <a:rPr lang="en-US" sz="2000" dirty="0" smtClean="0"/>
              <a:t>Dictionary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Tuples – {}</a:t>
            </a:r>
          </a:p>
          <a:p>
            <a:r>
              <a:rPr lang="en-US" sz="2000" dirty="0" smtClean="0"/>
              <a:t>Strings</a:t>
            </a:r>
          </a:p>
          <a:p>
            <a:r>
              <a:rPr lang="en-US" sz="2000" dirty="0" err="1" smtClean="0"/>
              <a:t>Num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Memory Allocation: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06" y="1480696"/>
            <a:ext cx="9422088" cy="47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Memory Allocation: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69804"/>
            <a:ext cx="8445500" cy="45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21" y="2031131"/>
            <a:ext cx="7362058" cy="35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7" y="1419225"/>
            <a:ext cx="78581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16" y="3638325"/>
            <a:ext cx="6287815" cy="1648378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Push harder than yesterday if you want a Different Tomorrow.. </a:t>
            </a:r>
            <a:endParaRPr lang="en-US" b="1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 txBox="1">
            <a:spLocks/>
          </p:cNvSpPr>
          <p:nvPr/>
        </p:nvSpPr>
        <p:spPr>
          <a:xfrm>
            <a:off x="6061361" y="1872733"/>
            <a:ext cx="4945598" cy="12435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 smtClean="0"/>
              <a:t>Thank You </a:t>
            </a:r>
            <a:r>
              <a:rPr lang="en-US" sz="5600" dirty="0" smtClean="0">
                <a:sym typeface="Wingdings" panose="05000000000000000000" pitchFamily="2" charset="2"/>
              </a:rPr>
              <a:t>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805092"/>
          </a:xfrm>
        </p:spPr>
        <p:txBody>
          <a:bodyPr>
            <a:noAutofit/>
          </a:bodyPr>
          <a:lstStyle/>
          <a:p>
            <a:r>
              <a:rPr lang="en-US" sz="1800" dirty="0" smtClean="0"/>
              <a:t>Programmin</a:t>
            </a:r>
            <a:r>
              <a:rPr lang="en-US" sz="1800" dirty="0" smtClean="0"/>
              <a:t>g is a way to communicate with Computers</a:t>
            </a:r>
            <a:r>
              <a:rPr lang="en-US" sz="1800" dirty="0"/>
              <a:t>.</a:t>
            </a:r>
            <a:endParaRPr lang="en-US" sz="18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77" y="543911"/>
            <a:ext cx="7781544" cy="859055"/>
          </a:xfrm>
        </p:spPr>
        <p:txBody>
          <a:bodyPr>
            <a:noAutofit/>
          </a:bodyPr>
          <a:lstStyle/>
          <a:p>
            <a:r>
              <a:rPr lang="en-US" sz="3600" dirty="0" smtClean="0"/>
              <a:t>Outline: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481" y="1518570"/>
            <a:ext cx="6803136" cy="5067037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Basic Syntax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Variable types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Type Casting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Operators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Decision making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Loops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Lists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Tuples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Dictionaries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OOPs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Functions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File I/O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900" dirty="0" smtClean="0"/>
              <a:t>Exceptions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9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 was created by </a:t>
            </a:r>
            <a:r>
              <a:rPr lang="en-US" dirty="0"/>
              <a:t>Guido van </a:t>
            </a:r>
            <a:r>
              <a:rPr lang="en-US" dirty="0" smtClean="0"/>
              <a:t>Rossum in 1991.</a:t>
            </a:r>
          </a:p>
          <a:p>
            <a:r>
              <a:rPr lang="en-US" dirty="0" smtClean="0"/>
              <a:t>From Monty circus show</a:t>
            </a:r>
          </a:p>
          <a:p>
            <a:r>
              <a:rPr lang="en-US" dirty="0" smtClean="0"/>
              <a:t>Python is a dynamically typed, G</a:t>
            </a:r>
            <a:r>
              <a:rPr lang="en-US" dirty="0" smtClean="0"/>
              <a:t>eneral purpose programming language</a:t>
            </a:r>
          </a:p>
          <a:p>
            <a:r>
              <a:rPr lang="en-US" dirty="0" smtClean="0"/>
              <a:t>It supports Object Oriented Programming approach.</a:t>
            </a:r>
          </a:p>
          <a:p>
            <a:r>
              <a:rPr lang="en-US" dirty="0" smtClean="0"/>
              <a:t>Python is an interpreted, High level programming Language.</a:t>
            </a:r>
          </a:p>
          <a:p>
            <a:r>
              <a:rPr lang="en-US" dirty="0" smtClean="0"/>
              <a:t>Portable – work on Linux/Window/Mac.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Downloads: </a:t>
            </a:r>
            <a:r>
              <a:rPr lang="en-US" sz="1700" dirty="0">
                <a:hlinkClick r:id="rId2"/>
              </a:rPr>
              <a:t>http://</a:t>
            </a:r>
            <a:r>
              <a:rPr lang="en-US" sz="1700" dirty="0" smtClean="0">
                <a:hlinkClick r:id="rId2"/>
              </a:rPr>
              <a:t>www.python.org</a:t>
            </a:r>
            <a:endParaRPr lang="en-US" sz="1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smtClean="0"/>
              <a:t>Documentation</a:t>
            </a:r>
            <a:r>
              <a:rPr lang="en-US" sz="1700" dirty="0"/>
              <a:t>: http://</a:t>
            </a:r>
            <a:r>
              <a:rPr lang="en-US" sz="1700" dirty="0" smtClean="0"/>
              <a:t>www.python.org/doc/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smtClean="0"/>
              <a:t>Free </a:t>
            </a:r>
            <a:r>
              <a:rPr lang="en-US" sz="1700" dirty="0"/>
              <a:t>book: http://www.diveintopython.org </a:t>
            </a:r>
            <a:endParaRPr lang="en-US"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is Python?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Simple &amp; Easy to learn</a:t>
            </a:r>
          </a:p>
          <a:p>
            <a:r>
              <a:rPr lang="en-US" sz="2000" dirty="0" smtClean="0"/>
              <a:t>It takes less development time.</a:t>
            </a:r>
          </a:p>
          <a:p>
            <a:r>
              <a:rPr lang="en-US" sz="2000" dirty="0" smtClean="0"/>
              <a:t>Free &amp; Open Source.</a:t>
            </a:r>
          </a:p>
          <a:p>
            <a:r>
              <a:rPr lang="en-US" sz="2000" dirty="0" smtClean="0"/>
              <a:t>Rich Library Support.</a:t>
            </a:r>
          </a:p>
          <a:p>
            <a:r>
              <a:rPr lang="en-US" sz="2000" dirty="0" smtClean="0"/>
              <a:t>Embeddable &amp; Extensible.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https://tse4.mm.bing.net/th?id=OIP.yANQ5mSJ0tq8tbKMbYC2hwHaDt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88" y="3379610"/>
            <a:ext cx="5161512" cy="258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is Python?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Web Frameworks &amp; Application.</a:t>
            </a:r>
          </a:p>
          <a:p>
            <a:r>
              <a:rPr lang="en-US" sz="2000" dirty="0" smtClean="0"/>
              <a:t>GUI based desktop Apps</a:t>
            </a:r>
          </a:p>
          <a:p>
            <a:r>
              <a:rPr lang="en-US" sz="2000" dirty="0" smtClean="0"/>
              <a:t>Data Science, Data visualization</a:t>
            </a:r>
          </a:p>
          <a:p>
            <a:r>
              <a:rPr lang="en-US" sz="2000" dirty="0" smtClean="0"/>
              <a:t>Internet of </a:t>
            </a:r>
            <a:r>
              <a:rPr lang="en-US" sz="2000" dirty="0"/>
              <a:t>Things (IOT)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146" name="Picture 2" descr="https://plopdo.com/wp-content/uploads/2022/06/python-application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8687"/>
            <a:ext cx="3986924" cy="39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Python: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Module is a File Containing code written by Somebody else.</a:t>
            </a:r>
          </a:p>
          <a:p>
            <a:r>
              <a:rPr lang="en-US" sz="2000" dirty="0" smtClean="0"/>
              <a:t>It can be a Python definitions &amp; Statements.</a:t>
            </a:r>
          </a:p>
          <a:p>
            <a:r>
              <a:rPr lang="en-US" sz="2000" dirty="0" smtClean="0"/>
              <a:t>It can be imported &amp; used in our programs.</a:t>
            </a:r>
          </a:p>
          <a:p>
            <a:r>
              <a:rPr lang="en-US" sz="2000" dirty="0" smtClean="0"/>
              <a:t>Module’s name is available as a global variable value.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2" name="Picture 4" descr="https://365datascience.com/resources/blog/2018-07-Modules-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393" y="3900486"/>
            <a:ext cx="4292600" cy="241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Modules in Python: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In python Modules are of 2 types: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Build-in Modules:</a:t>
            </a:r>
          </a:p>
          <a:p>
            <a:r>
              <a:rPr lang="en-US" sz="2000" dirty="0" smtClean="0"/>
              <a:t>External Modules: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r>
              <a:rPr lang="en-US" sz="1800" b="1" i="1" u="sng" dirty="0" smtClean="0"/>
              <a:t>Examples: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OS management, Disk IO, </a:t>
            </a:r>
            <a:r>
              <a:rPr lang="en-US" sz="1800" dirty="0" err="1" smtClean="0"/>
              <a:t>abc</a:t>
            </a:r>
            <a:r>
              <a:rPr lang="en-US" sz="1800" dirty="0" smtClean="0"/>
              <a:t>,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Tensorflow</a:t>
            </a:r>
            <a:r>
              <a:rPr lang="en-US" sz="1800" dirty="0" smtClean="0"/>
              <a:t>, flask, etc</a:t>
            </a:r>
            <a:r>
              <a:rPr lang="en-US" sz="1800" dirty="0"/>
              <a:t>.</a:t>
            </a:r>
            <a:endParaRPr lang="en-US" sz="1800" dirty="0" smtClean="0"/>
          </a:p>
          <a:p>
            <a:pPr marL="0" indent="0">
              <a:buNone/>
            </a:pPr>
            <a:endParaRPr lang="en-US" sz="2000" b="1" i="1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1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r>
              <a:rPr lang="en-US" dirty="0" smtClean="0"/>
              <a:t> in Python: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PIP is the package manager for Python </a:t>
            </a:r>
            <a:r>
              <a:rPr lang="en-US" sz="1800" dirty="0" smtClean="0"/>
              <a:t>packages.</a:t>
            </a:r>
          </a:p>
          <a:p>
            <a:r>
              <a:rPr lang="en-US" sz="1800" dirty="0"/>
              <a:t>We can use PIP to install packages that do not come with Python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basic syntax of PIP commands in the command prompt is: 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/>
              <a:t>Install Package with Python </a:t>
            </a:r>
            <a:r>
              <a:rPr lang="en-US" sz="1800" dirty="0"/>
              <a:t>PIP:</a:t>
            </a:r>
          </a:p>
          <a:p>
            <a:pPr marL="0" indent="0">
              <a:buNone/>
            </a:pPr>
            <a:r>
              <a:rPr lang="en-US" sz="1800" dirty="0"/>
              <a:t>	‘Pip install flask’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81960" y="3239460"/>
            <a:ext cx="1612621" cy="35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</a:rPr>
              <a:t>pip 'arguments' </a:t>
            </a:r>
          </a:p>
        </p:txBody>
      </p:sp>
    </p:spTree>
    <p:extLst>
      <p:ext uri="{BB962C8B-B14F-4D97-AF65-F5344CB8AC3E}">
        <p14:creationId xmlns:p14="http://schemas.microsoft.com/office/powerpoint/2010/main" val="7799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purl.org/dc/terms/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358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Tahoma</vt:lpstr>
      <vt:lpstr>Trade Gothic LT Pro</vt:lpstr>
      <vt:lpstr>Trebuchet MS</vt:lpstr>
      <vt:lpstr>Wingdings</vt:lpstr>
      <vt:lpstr>Office Theme</vt:lpstr>
      <vt:lpstr>Introduction to python</vt:lpstr>
      <vt:lpstr>What is Programming?</vt:lpstr>
      <vt:lpstr>Outline:</vt:lpstr>
      <vt:lpstr>What is Python?</vt:lpstr>
      <vt:lpstr>Why is Python?</vt:lpstr>
      <vt:lpstr>Where is Python?</vt:lpstr>
      <vt:lpstr>Modules in Python:</vt:lpstr>
      <vt:lpstr>Types of Modules in Python:</vt:lpstr>
      <vt:lpstr>PIP in Python:</vt:lpstr>
      <vt:lpstr>Basic Datatypes:</vt:lpstr>
      <vt:lpstr>Data Types:</vt:lpstr>
      <vt:lpstr>Basic Memory Allocation:</vt:lpstr>
      <vt:lpstr>Basic Memory Allocation:</vt:lpstr>
      <vt:lpstr>Numpy:</vt:lpstr>
      <vt:lpstr>Matplotlib:</vt:lpstr>
      <vt:lpstr>Push harder than yesterday if you want a Different Tomorrow..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2023-07-10T09:01:14Z</dcterms:created>
  <dcterms:modified xsi:type="dcterms:W3CDTF">2023-07-10T11:21:34Z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