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9" r:id="rId16"/>
    <p:sldId id="301" r:id="rId17"/>
    <p:sldId id="308" r:id="rId18"/>
    <p:sldId id="300" r:id="rId19"/>
    <p:sldId id="302" r:id="rId20"/>
    <p:sldId id="303" r:id="rId21"/>
    <p:sldId id="304" r:id="rId22"/>
    <p:sldId id="306" r:id="rId23"/>
    <p:sldId id="307" r:id="rId24"/>
    <p:sldId id="309" r:id="rId25"/>
    <p:sldId id="310" r:id="rId26"/>
    <p:sldId id="315" r:id="rId27"/>
    <p:sldId id="316" r:id="rId28"/>
    <p:sldId id="317" r:id="rId29"/>
    <p:sldId id="311" r:id="rId30"/>
    <p:sldId id="318" r:id="rId31"/>
    <p:sldId id="319" r:id="rId32"/>
    <p:sldId id="320" r:id="rId33"/>
    <p:sldId id="321" r:id="rId34"/>
    <p:sldId id="312" r:id="rId35"/>
    <p:sldId id="313" r:id="rId36"/>
    <p:sldId id="314" r:id="rId37"/>
    <p:sldId id="26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336" autoAdjust="0"/>
    <p:restoredTop sz="90943" autoAdjust="0"/>
  </p:normalViewPr>
  <p:slideViewPr>
    <p:cSldViewPr snapToGrid="0">
      <p:cViewPr varScale="1">
        <p:scale>
          <a:sx n="66" d="100"/>
          <a:sy n="66" d="100"/>
        </p:scale>
        <p:origin x="90" y="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1/2/2024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2A388E-D518-A0CD-A27E-DB2272DE3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75B820-4ECF-9890-A20F-705D2C0E6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190AFE-F40D-04D0-2969-BF40AE2D7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9" y="0"/>
            <a:ext cx="12124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4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75B820-4ECF-9890-A20F-705D2C0E6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982F37-2CEC-67C4-28AF-9CD011F07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4" y="428"/>
            <a:ext cx="11980952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75B820-4ECF-9890-A20F-705D2C0E6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84FEDE-0B54-2CC1-8CBD-4B14F5B5B3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496"/>
          <a:stretch/>
        </p:blipFill>
        <p:spPr>
          <a:xfrm>
            <a:off x="223018" y="604443"/>
            <a:ext cx="11745964" cy="257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5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75B820-4ECF-9890-A20F-705D2C0E6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84FEDE-0B54-2CC1-8CBD-4B14F5B5B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18" y="604443"/>
            <a:ext cx="11745964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0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75B820-4ECF-9890-A20F-705D2C0E6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84FEDE-0B54-2CC1-8CBD-4B14F5B5B3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306"/>
          <a:stretch/>
        </p:blipFill>
        <p:spPr>
          <a:xfrm>
            <a:off x="223018" y="604444"/>
            <a:ext cx="11745964" cy="1169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3437D0-70D9-A63D-B033-B5FDE639D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19" y="1866279"/>
            <a:ext cx="11745964" cy="437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75B820-4ECF-9890-A20F-705D2C0E6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FBAE36-EB81-14CA-4F4E-1B59D3F427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154"/>
          <a:stretch/>
        </p:blipFill>
        <p:spPr>
          <a:xfrm>
            <a:off x="0" y="371475"/>
            <a:ext cx="12192000" cy="280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3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75B820-4ECF-9890-A20F-705D2C0E6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FBAE36-EB81-14CA-4F4E-1B59D3F42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5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75B820-4ECF-9890-A20F-705D2C0E6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B0A3CD-86CD-FE39-79DE-3128939231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979"/>
          <a:stretch/>
        </p:blipFill>
        <p:spPr>
          <a:xfrm>
            <a:off x="0" y="481013"/>
            <a:ext cx="12192000" cy="25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75B820-4ECF-9890-A20F-705D2C0E6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B0A3CD-86CD-FE39-79DE-312893923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1012"/>
            <a:ext cx="1219200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75B820-4ECF-9890-A20F-705D2C0E6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0B1FE7-0EFA-C753-29FE-DEEC57DDB1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619"/>
          <a:stretch/>
        </p:blipFill>
        <p:spPr>
          <a:xfrm>
            <a:off x="0" y="428625"/>
            <a:ext cx="121920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8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75B820-4ECF-9890-A20F-705D2C0E6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B80265-860B-A616-6334-CC7EABCB4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95" y="656838"/>
            <a:ext cx="10602805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5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75B820-4ECF-9890-A20F-705D2C0E6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B0A3CD-86CD-FE39-79DE-312893923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1012"/>
            <a:ext cx="12192000" cy="5895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0B1FE7-0EFA-C753-29FE-DEEC57DDB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8625"/>
            <a:ext cx="12192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3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75B820-4ECF-9890-A20F-705D2C0E6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E3F865-C731-FAB9-722E-61B57FED86B9}"/>
              </a:ext>
            </a:extLst>
          </p:cNvPr>
          <p:cNvSpPr txBox="1"/>
          <p:nvPr/>
        </p:nvSpPr>
        <p:spPr>
          <a:xfrm>
            <a:off x="304800" y="1566839"/>
            <a:ext cx="11582400" cy="5540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 JavaScript, regular expressions are often used with the two string methods: </a:t>
            </a:r>
            <a:r>
              <a:rPr lang="en-US" sz="2000" b="1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search() </a:t>
            </a: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and </a:t>
            </a:r>
            <a:r>
              <a:rPr lang="en-US" sz="2000" b="1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replace().</a:t>
            </a:r>
          </a:p>
          <a:p>
            <a:pPr>
              <a:lnSpc>
                <a:spcPct val="200000"/>
              </a:lnSpc>
            </a:pPr>
            <a:endParaRPr lang="en-US" sz="20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The </a:t>
            </a:r>
            <a:r>
              <a:rPr lang="en-US" sz="2000" b="1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search() </a:t>
            </a: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method uses an expression to search for a match, and returns the position of the match.</a:t>
            </a:r>
          </a:p>
          <a:p>
            <a:pPr>
              <a:lnSpc>
                <a:spcPct val="200000"/>
              </a:lnSpc>
            </a:pPr>
            <a:endParaRPr lang="en-US" sz="20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The </a:t>
            </a:r>
            <a:r>
              <a:rPr lang="en-US" sz="2000" b="1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replace() </a:t>
            </a: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method returns a modified string where the pattern is replaced.</a:t>
            </a:r>
          </a:p>
          <a:p>
            <a:pPr>
              <a:lnSpc>
                <a:spcPct val="200000"/>
              </a:lnSpc>
            </a:pPr>
            <a:endParaRPr lang="en-US" sz="20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F83ADD-5A8A-45ED-8D3A-919F6490745D}"/>
              </a:ext>
            </a:extLst>
          </p:cNvPr>
          <p:cNvSpPr txBox="1"/>
          <p:nvPr/>
        </p:nvSpPr>
        <p:spPr>
          <a:xfrm>
            <a:off x="419100" y="460254"/>
            <a:ext cx="11468100" cy="646331"/>
          </a:xfrm>
          <a:custGeom>
            <a:avLst/>
            <a:gdLst>
              <a:gd name="connsiteX0" fmla="*/ 0 w 11468100"/>
              <a:gd name="connsiteY0" fmla="*/ 0 h 646331"/>
              <a:gd name="connsiteX1" fmla="*/ 330551 w 11468100"/>
              <a:gd name="connsiteY1" fmla="*/ 0 h 646331"/>
              <a:gd name="connsiteX2" fmla="*/ 661102 w 11468100"/>
              <a:gd name="connsiteY2" fmla="*/ 0 h 646331"/>
              <a:gd name="connsiteX3" fmla="*/ 1221015 w 11468100"/>
              <a:gd name="connsiteY3" fmla="*/ 0 h 646331"/>
              <a:gd name="connsiteX4" fmla="*/ 1780928 w 11468100"/>
              <a:gd name="connsiteY4" fmla="*/ 0 h 646331"/>
              <a:gd name="connsiteX5" fmla="*/ 2111480 w 11468100"/>
              <a:gd name="connsiteY5" fmla="*/ 0 h 646331"/>
              <a:gd name="connsiteX6" fmla="*/ 2556712 w 11468100"/>
              <a:gd name="connsiteY6" fmla="*/ 0 h 646331"/>
              <a:gd name="connsiteX7" fmla="*/ 3345987 w 11468100"/>
              <a:gd name="connsiteY7" fmla="*/ 0 h 646331"/>
              <a:gd name="connsiteX8" fmla="*/ 4020581 w 11468100"/>
              <a:gd name="connsiteY8" fmla="*/ 0 h 646331"/>
              <a:gd name="connsiteX9" fmla="*/ 4580494 w 11468100"/>
              <a:gd name="connsiteY9" fmla="*/ 0 h 646331"/>
              <a:gd name="connsiteX10" fmla="*/ 5140407 w 11468100"/>
              <a:gd name="connsiteY10" fmla="*/ 0 h 646331"/>
              <a:gd name="connsiteX11" fmla="*/ 5815001 w 11468100"/>
              <a:gd name="connsiteY11" fmla="*/ 0 h 646331"/>
              <a:gd name="connsiteX12" fmla="*/ 6374914 w 11468100"/>
              <a:gd name="connsiteY12" fmla="*/ 0 h 646331"/>
              <a:gd name="connsiteX13" fmla="*/ 7049509 w 11468100"/>
              <a:gd name="connsiteY13" fmla="*/ 0 h 646331"/>
              <a:gd name="connsiteX14" fmla="*/ 7838784 w 11468100"/>
              <a:gd name="connsiteY14" fmla="*/ 0 h 646331"/>
              <a:gd name="connsiteX15" fmla="*/ 8742740 w 11468100"/>
              <a:gd name="connsiteY15" fmla="*/ 0 h 646331"/>
              <a:gd name="connsiteX16" fmla="*/ 9417334 w 11468100"/>
              <a:gd name="connsiteY16" fmla="*/ 0 h 646331"/>
              <a:gd name="connsiteX17" fmla="*/ 9862566 w 11468100"/>
              <a:gd name="connsiteY17" fmla="*/ 0 h 646331"/>
              <a:gd name="connsiteX18" fmla="*/ 10651841 w 11468100"/>
              <a:gd name="connsiteY18" fmla="*/ 0 h 646331"/>
              <a:gd name="connsiteX19" fmla="*/ 11468100 w 11468100"/>
              <a:gd name="connsiteY19" fmla="*/ 0 h 646331"/>
              <a:gd name="connsiteX20" fmla="*/ 11468100 w 11468100"/>
              <a:gd name="connsiteY20" fmla="*/ 646331 h 646331"/>
              <a:gd name="connsiteX21" fmla="*/ 11022868 w 11468100"/>
              <a:gd name="connsiteY21" fmla="*/ 646331 h 646331"/>
              <a:gd name="connsiteX22" fmla="*/ 10118912 w 11468100"/>
              <a:gd name="connsiteY22" fmla="*/ 646331 h 646331"/>
              <a:gd name="connsiteX23" fmla="*/ 9558999 w 11468100"/>
              <a:gd name="connsiteY23" fmla="*/ 646331 h 646331"/>
              <a:gd name="connsiteX24" fmla="*/ 8769724 w 11468100"/>
              <a:gd name="connsiteY24" fmla="*/ 646331 h 646331"/>
              <a:gd name="connsiteX25" fmla="*/ 8324491 w 11468100"/>
              <a:gd name="connsiteY25" fmla="*/ 646331 h 646331"/>
              <a:gd name="connsiteX26" fmla="*/ 7993940 w 11468100"/>
              <a:gd name="connsiteY26" fmla="*/ 646331 h 646331"/>
              <a:gd name="connsiteX27" fmla="*/ 7663389 w 11468100"/>
              <a:gd name="connsiteY27" fmla="*/ 646331 h 646331"/>
              <a:gd name="connsiteX28" fmla="*/ 6874114 w 11468100"/>
              <a:gd name="connsiteY28" fmla="*/ 646331 h 646331"/>
              <a:gd name="connsiteX29" fmla="*/ 6199520 w 11468100"/>
              <a:gd name="connsiteY29" fmla="*/ 646331 h 646331"/>
              <a:gd name="connsiteX30" fmla="*/ 5410245 w 11468100"/>
              <a:gd name="connsiteY30" fmla="*/ 646331 h 646331"/>
              <a:gd name="connsiteX31" fmla="*/ 4620970 w 11468100"/>
              <a:gd name="connsiteY31" fmla="*/ 646331 h 646331"/>
              <a:gd name="connsiteX32" fmla="*/ 4290419 w 11468100"/>
              <a:gd name="connsiteY32" fmla="*/ 646331 h 646331"/>
              <a:gd name="connsiteX33" fmla="*/ 3386462 w 11468100"/>
              <a:gd name="connsiteY33" fmla="*/ 646331 h 646331"/>
              <a:gd name="connsiteX34" fmla="*/ 2711868 w 11468100"/>
              <a:gd name="connsiteY34" fmla="*/ 646331 h 646331"/>
              <a:gd name="connsiteX35" fmla="*/ 1807912 w 11468100"/>
              <a:gd name="connsiteY35" fmla="*/ 646331 h 646331"/>
              <a:gd name="connsiteX36" fmla="*/ 1477361 w 11468100"/>
              <a:gd name="connsiteY36" fmla="*/ 646331 h 646331"/>
              <a:gd name="connsiteX37" fmla="*/ 1146810 w 11468100"/>
              <a:gd name="connsiteY37" fmla="*/ 646331 h 646331"/>
              <a:gd name="connsiteX38" fmla="*/ 0 w 11468100"/>
              <a:gd name="connsiteY38" fmla="*/ 646331 h 646331"/>
              <a:gd name="connsiteX39" fmla="*/ 0 w 11468100"/>
              <a:gd name="connsiteY39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468100" h="646331" extrusionOk="0">
                <a:moveTo>
                  <a:pt x="0" y="0"/>
                </a:moveTo>
                <a:cubicBezTo>
                  <a:pt x="90966" y="13892"/>
                  <a:pt x="182582" y="-14416"/>
                  <a:pt x="330551" y="0"/>
                </a:cubicBezTo>
                <a:cubicBezTo>
                  <a:pt x="478520" y="14416"/>
                  <a:pt x="583966" y="11675"/>
                  <a:pt x="661102" y="0"/>
                </a:cubicBezTo>
                <a:cubicBezTo>
                  <a:pt x="738238" y="-11675"/>
                  <a:pt x="976445" y="18069"/>
                  <a:pt x="1221015" y="0"/>
                </a:cubicBezTo>
                <a:cubicBezTo>
                  <a:pt x="1465585" y="-18069"/>
                  <a:pt x="1593100" y="-13353"/>
                  <a:pt x="1780928" y="0"/>
                </a:cubicBezTo>
                <a:cubicBezTo>
                  <a:pt x="1968756" y="13353"/>
                  <a:pt x="1963960" y="367"/>
                  <a:pt x="2111480" y="0"/>
                </a:cubicBezTo>
                <a:cubicBezTo>
                  <a:pt x="2259000" y="-367"/>
                  <a:pt x="2417586" y="-19807"/>
                  <a:pt x="2556712" y="0"/>
                </a:cubicBezTo>
                <a:cubicBezTo>
                  <a:pt x="2695838" y="19807"/>
                  <a:pt x="3121383" y="-28912"/>
                  <a:pt x="3345987" y="0"/>
                </a:cubicBezTo>
                <a:cubicBezTo>
                  <a:pt x="3570591" y="28912"/>
                  <a:pt x="3862775" y="-28724"/>
                  <a:pt x="4020581" y="0"/>
                </a:cubicBezTo>
                <a:cubicBezTo>
                  <a:pt x="4178387" y="28724"/>
                  <a:pt x="4371567" y="20512"/>
                  <a:pt x="4580494" y="0"/>
                </a:cubicBezTo>
                <a:cubicBezTo>
                  <a:pt x="4789421" y="-20512"/>
                  <a:pt x="5027382" y="4515"/>
                  <a:pt x="5140407" y="0"/>
                </a:cubicBezTo>
                <a:cubicBezTo>
                  <a:pt x="5253432" y="-4515"/>
                  <a:pt x="5646560" y="28004"/>
                  <a:pt x="5815001" y="0"/>
                </a:cubicBezTo>
                <a:cubicBezTo>
                  <a:pt x="5983442" y="-28004"/>
                  <a:pt x="6223826" y="-2047"/>
                  <a:pt x="6374914" y="0"/>
                </a:cubicBezTo>
                <a:cubicBezTo>
                  <a:pt x="6526002" y="2047"/>
                  <a:pt x="6898131" y="925"/>
                  <a:pt x="7049509" y="0"/>
                </a:cubicBezTo>
                <a:cubicBezTo>
                  <a:pt x="7200887" y="-925"/>
                  <a:pt x="7478467" y="4140"/>
                  <a:pt x="7838784" y="0"/>
                </a:cubicBezTo>
                <a:cubicBezTo>
                  <a:pt x="8199101" y="-4140"/>
                  <a:pt x="8402261" y="33057"/>
                  <a:pt x="8742740" y="0"/>
                </a:cubicBezTo>
                <a:cubicBezTo>
                  <a:pt x="9083219" y="-33057"/>
                  <a:pt x="9191828" y="-6891"/>
                  <a:pt x="9417334" y="0"/>
                </a:cubicBezTo>
                <a:cubicBezTo>
                  <a:pt x="9642840" y="6891"/>
                  <a:pt x="9701221" y="-3115"/>
                  <a:pt x="9862566" y="0"/>
                </a:cubicBezTo>
                <a:cubicBezTo>
                  <a:pt x="10023911" y="3115"/>
                  <a:pt x="10416063" y="-868"/>
                  <a:pt x="10651841" y="0"/>
                </a:cubicBezTo>
                <a:cubicBezTo>
                  <a:pt x="10887619" y="868"/>
                  <a:pt x="11193089" y="3452"/>
                  <a:pt x="11468100" y="0"/>
                </a:cubicBezTo>
                <a:cubicBezTo>
                  <a:pt x="11481143" y="296534"/>
                  <a:pt x="11439139" y="362707"/>
                  <a:pt x="11468100" y="646331"/>
                </a:cubicBezTo>
                <a:cubicBezTo>
                  <a:pt x="11319758" y="661722"/>
                  <a:pt x="11179644" y="663630"/>
                  <a:pt x="11022868" y="646331"/>
                </a:cubicBezTo>
                <a:cubicBezTo>
                  <a:pt x="10866092" y="629032"/>
                  <a:pt x="10458042" y="686301"/>
                  <a:pt x="10118912" y="646331"/>
                </a:cubicBezTo>
                <a:cubicBezTo>
                  <a:pt x="9779782" y="606361"/>
                  <a:pt x="9710427" y="638598"/>
                  <a:pt x="9558999" y="646331"/>
                </a:cubicBezTo>
                <a:cubicBezTo>
                  <a:pt x="9407571" y="654064"/>
                  <a:pt x="8999561" y="623219"/>
                  <a:pt x="8769724" y="646331"/>
                </a:cubicBezTo>
                <a:cubicBezTo>
                  <a:pt x="8539887" y="669443"/>
                  <a:pt x="8438604" y="640315"/>
                  <a:pt x="8324491" y="646331"/>
                </a:cubicBezTo>
                <a:cubicBezTo>
                  <a:pt x="8210378" y="652347"/>
                  <a:pt x="8106369" y="645582"/>
                  <a:pt x="7993940" y="646331"/>
                </a:cubicBezTo>
                <a:cubicBezTo>
                  <a:pt x="7881511" y="647080"/>
                  <a:pt x="7770213" y="640146"/>
                  <a:pt x="7663389" y="646331"/>
                </a:cubicBezTo>
                <a:cubicBezTo>
                  <a:pt x="7556565" y="652516"/>
                  <a:pt x="7189868" y="671999"/>
                  <a:pt x="6874114" y="646331"/>
                </a:cubicBezTo>
                <a:cubicBezTo>
                  <a:pt x="6558361" y="620663"/>
                  <a:pt x="6496707" y="674509"/>
                  <a:pt x="6199520" y="646331"/>
                </a:cubicBezTo>
                <a:cubicBezTo>
                  <a:pt x="5902333" y="618153"/>
                  <a:pt x="5706716" y="629634"/>
                  <a:pt x="5410245" y="646331"/>
                </a:cubicBezTo>
                <a:cubicBezTo>
                  <a:pt x="5113775" y="663028"/>
                  <a:pt x="4982231" y="625035"/>
                  <a:pt x="4620970" y="646331"/>
                </a:cubicBezTo>
                <a:cubicBezTo>
                  <a:pt x="4259709" y="667627"/>
                  <a:pt x="4384638" y="637121"/>
                  <a:pt x="4290419" y="646331"/>
                </a:cubicBezTo>
                <a:cubicBezTo>
                  <a:pt x="4196200" y="655541"/>
                  <a:pt x="3577206" y="621330"/>
                  <a:pt x="3386462" y="646331"/>
                </a:cubicBezTo>
                <a:cubicBezTo>
                  <a:pt x="3195718" y="671332"/>
                  <a:pt x="2989227" y="658046"/>
                  <a:pt x="2711868" y="646331"/>
                </a:cubicBezTo>
                <a:cubicBezTo>
                  <a:pt x="2434509" y="634616"/>
                  <a:pt x="2122403" y="680298"/>
                  <a:pt x="1807912" y="646331"/>
                </a:cubicBezTo>
                <a:cubicBezTo>
                  <a:pt x="1493421" y="612364"/>
                  <a:pt x="1616552" y="647177"/>
                  <a:pt x="1477361" y="646331"/>
                </a:cubicBezTo>
                <a:cubicBezTo>
                  <a:pt x="1338170" y="645485"/>
                  <a:pt x="1305000" y="639324"/>
                  <a:pt x="1146810" y="646331"/>
                </a:cubicBezTo>
                <a:cubicBezTo>
                  <a:pt x="988620" y="653338"/>
                  <a:pt x="354053" y="644570"/>
                  <a:pt x="0" y="646331"/>
                </a:cubicBezTo>
                <a:cubicBezTo>
                  <a:pt x="-26561" y="383807"/>
                  <a:pt x="10632" y="14805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0328986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36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Using String Methods</a:t>
            </a:r>
          </a:p>
        </p:txBody>
      </p:sp>
    </p:spTree>
    <p:extLst>
      <p:ext uri="{BB962C8B-B14F-4D97-AF65-F5344CB8AC3E}">
        <p14:creationId xmlns:p14="http://schemas.microsoft.com/office/powerpoint/2010/main" val="428873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75B820-4ECF-9890-A20F-705D2C0E6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788F71-2ABC-2D43-D5A5-4077A0409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863" y="918812"/>
            <a:ext cx="7154273" cy="5020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E523C1-D34B-51D0-FD83-3E52F023FBD6}"/>
              </a:ext>
            </a:extLst>
          </p:cNvPr>
          <p:cNvSpPr txBox="1"/>
          <p:nvPr/>
        </p:nvSpPr>
        <p:spPr>
          <a:xfrm>
            <a:off x="4330700" y="0"/>
            <a:ext cx="9258300" cy="1117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b="0" i="0" dirty="0"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Using String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search()</a:t>
            </a:r>
            <a:endParaRPr lang="en-US" sz="18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>
              <a:lnSpc>
                <a:spcPct val="200000"/>
              </a:lnSpc>
            </a:pPr>
            <a:endParaRPr lang="en-US" sz="18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36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75B820-4ECF-9890-A20F-705D2C0E6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E3F865-C731-FAB9-722E-61B57FED86B9}"/>
              </a:ext>
            </a:extLst>
          </p:cNvPr>
          <p:cNvSpPr txBox="1"/>
          <p:nvPr/>
        </p:nvSpPr>
        <p:spPr>
          <a:xfrm>
            <a:off x="2654300" y="177800"/>
            <a:ext cx="11582400" cy="1847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0" i="0" dirty="0"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Using String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search()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With a Regular Expression</a:t>
            </a:r>
            <a:endParaRPr lang="en-US" sz="20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>
              <a:lnSpc>
                <a:spcPct val="200000"/>
              </a:lnSpc>
            </a:pPr>
            <a:endParaRPr lang="en-US" sz="20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>
              <a:lnSpc>
                <a:spcPct val="200000"/>
              </a:lnSpc>
            </a:pPr>
            <a:endParaRPr lang="en-US" sz="20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900314-820F-66B4-E090-4C33F6F25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995" y="1324904"/>
            <a:ext cx="6211167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4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75B820-4ECF-9890-A20F-705D2C0E6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E3F865-C731-FAB9-722E-61B57FED86B9}"/>
              </a:ext>
            </a:extLst>
          </p:cNvPr>
          <p:cNvSpPr txBox="1"/>
          <p:nvPr/>
        </p:nvSpPr>
        <p:spPr>
          <a:xfrm>
            <a:off x="2654300" y="177800"/>
            <a:ext cx="11582400" cy="1847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0" i="0" dirty="0"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Using String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replace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()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With a String</a:t>
            </a:r>
            <a:endParaRPr lang="en-US" sz="20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>
              <a:lnSpc>
                <a:spcPct val="200000"/>
              </a:lnSpc>
            </a:pPr>
            <a:endParaRPr lang="en-US" sz="20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>
              <a:lnSpc>
                <a:spcPct val="200000"/>
              </a:lnSpc>
            </a:pPr>
            <a:endParaRPr lang="en-US" sz="20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35858B-2C5F-B887-C036-A50417A63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599" y="1685681"/>
            <a:ext cx="7706801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8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75B820-4ECF-9890-A20F-705D2C0E6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E3F865-C731-FAB9-722E-61B57FED86B9}"/>
              </a:ext>
            </a:extLst>
          </p:cNvPr>
          <p:cNvSpPr txBox="1"/>
          <p:nvPr/>
        </p:nvSpPr>
        <p:spPr>
          <a:xfrm>
            <a:off x="2654300" y="177800"/>
            <a:ext cx="11582400" cy="1847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0" i="0" dirty="0"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Using String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replace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()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With a Regular Expression</a:t>
            </a:r>
            <a:endParaRPr lang="en-US" sz="20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>
              <a:lnSpc>
                <a:spcPct val="200000"/>
              </a:lnSpc>
            </a:pPr>
            <a:endParaRPr lang="en-US" sz="20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>
              <a:lnSpc>
                <a:spcPct val="200000"/>
              </a:lnSpc>
            </a:pPr>
            <a:endParaRPr lang="en-US" sz="20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97DB3-E783-1A57-9B25-44200E711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740" y="1652339"/>
            <a:ext cx="9269119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0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75B820-4ECF-9890-A20F-705D2C0E6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921B22-05B1-30FC-1F52-04B39685CFDE}"/>
              </a:ext>
            </a:extLst>
          </p:cNvPr>
          <p:cNvSpPr txBox="1"/>
          <p:nvPr/>
        </p:nvSpPr>
        <p:spPr>
          <a:xfrm>
            <a:off x="419100" y="460254"/>
            <a:ext cx="11468100" cy="646331"/>
          </a:xfrm>
          <a:custGeom>
            <a:avLst/>
            <a:gdLst>
              <a:gd name="connsiteX0" fmla="*/ 0 w 11468100"/>
              <a:gd name="connsiteY0" fmla="*/ 0 h 646331"/>
              <a:gd name="connsiteX1" fmla="*/ 330551 w 11468100"/>
              <a:gd name="connsiteY1" fmla="*/ 0 h 646331"/>
              <a:gd name="connsiteX2" fmla="*/ 661102 w 11468100"/>
              <a:gd name="connsiteY2" fmla="*/ 0 h 646331"/>
              <a:gd name="connsiteX3" fmla="*/ 1221015 w 11468100"/>
              <a:gd name="connsiteY3" fmla="*/ 0 h 646331"/>
              <a:gd name="connsiteX4" fmla="*/ 1780928 w 11468100"/>
              <a:gd name="connsiteY4" fmla="*/ 0 h 646331"/>
              <a:gd name="connsiteX5" fmla="*/ 2111480 w 11468100"/>
              <a:gd name="connsiteY5" fmla="*/ 0 h 646331"/>
              <a:gd name="connsiteX6" fmla="*/ 2556712 w 11468100"/>
              <a:gd name="connsiteY6" fmla="*/ 0 h 646331"/>
              <a:gd name="connsiteX7" fmla="*/ 3345987 w 11468100"/>
              <a:gd name="connsiteY7" fmla="*/ 0 h 646331"/>
              <a:gd name="connsiteX8" fmla="*/ 4020581 w 11468100"/>
              <a:gd name="connsiteY8" fmla="*/ 0 h 646331"/>
              <a:gd name="connsiteX9" fmla="*/ 4580494 w 11468100"/>
              <a:gd name="connsiteY9" fmla="*/ 0 h 646331"/>
              <a:gd name="connsiteX10" fmla="*/ 5140407 w 11468100"/>
              <a:gd name="connsiteY10" fmla="*/ 0 h 646331"/>
              <a:gd name="connsiteX11" fmla="*/ 5815001 w 11468100"/>
              <a:gd name="connsiteY11" fmla="*/ 0 h 646331"/>
              <a:gd name="connsiteX12" fmla="*/ 6374914 w 11468100"/>
              <a:gd name="connsiteY12" fmla="*/ 0 h 646331"/>
              <a:gd name="connsiteX13" fmla="*/ 7049509 w 11468100"/>
              <a:gd name="connsiteY13" fmla="*/ 0 h 646331"/>
              <a:gd name="connsiteX14" fmla="*/ 7838784 w 11468100"/>
              <a:gd name="connsiteY14" fmla="*/ 0 h 646331"/>
              <a:gd name="connsiteX15" fmla="*/ 8742740 w 11468100"/>
              <a:gd name="connsiteY15" fmla="*/ 0 h 646331"/>
              <a:gd name="connsiteX16" fmla="*/ 9417334 w 11468100"/>
              <a:gd name="connsiteY16" fmla="*/ 0 h 646331"/>
              <a:gd name="connsiteX17" fmla="*/ 9862566 w 11468100"/>
              <a:gd name="connsiteY17" fmla="*/ 0 h 646331"/>
              <a:gd name="connsiteX18" fmla="*/ 10651841 w 11468100"/>
              <a:gd name="connsiteY18" fmla="*/ 0 h 646331"/>
              <a:gd name="connsiteX19" fmla="*/ 11468100 w 11468100"/>
              <a:gd name="connsiteY19" fmla="*/ 0 h 646331"/>
              <a:gd name="connsiteX20" fmla="*/ 11468100 w 11468100"/>
              <a:gd name="connsiteY20" fmla="*/ 646331 h 646331"/>
              <a:gd name="connsiteX21" fmla="*/ 11022868 w 11468100"/>
              <a:gd name="connsiteY21" fmla="*/ 646331 h 646331"/>
              <a:gd name="connsiteX22" fmla="*/ 10118912 w 11468100"/>
              <a:gd name="connsiteY22" fmla="*/ 646331 h 646331"/>
              <a:gd name="connsiteX23" fmla="*/ 9558999 w 11468100"/>
              <a:gd name="connsiteY23" fmla="*/ 646331 h 646331"/>
              <a:gd name="connsiteX24" fmla="*/ 8769724 w 11468100"/>
              <a:gd name="connsiteY24" fmla="*/ 646331 h 646331"/>
              <a:gd name="connsiteX25" fmla="*/ 8324491 w 11468100"/>
              <a:gd name="connsiteY25" fmla="*/ 646331 h 646331"/>
              <a:gd name="connsiteX26" fmla="*/ 7993940 w 11468100"/>
              <a:gd name="connsiteY26" fmla="*/ 646331 h 646331"/>
              <a:gd name="connsiteX27" fmla="*/ 7663389 w 11468100"/>
              <a:gd name="connsiteY27" fmla="*/ 646331 h 646331"/>
              <a:gd name="connsiteX28" fmla="*/ 6874114 w 11468100"/>
              <a:gd name="connsiteY28" fmla="*/ 646331 h 646331"/>
              <a:gd name="connsiteX29" fmla="*/ 6199520 w 11468100"/>
              <a:gd name="connsiteY29" fmla="*/ 646331 h 646331"/>
              <a:gd name="connsiteX30" fmla="*/ 5410245 w 11468100"/>
              <a:gd name="connsiteY30" fmla="*/ 646331 h 646331"/>
              <a:gd name="connsiteX31" fmla="*/ 4620970 w 11468100"/>
              <a:gd name="connsiteY31" fmla="*/ 646331 h 646331"/>
              <a:gd name="connsiteX32" fmla="*/ 4290419 w 11468100"/>
              <a:gd name="connsiteY32" fmla="*/ 646331 h 646331"/>
              <a:gd name="connsiteX33" fmla="*/ 3386462 w 11468100"/>
              <a:gd name="connsiteY33" fmla="*/ 646331 h 646331"/>
              <a:gd name="connsiteX34" fmla="*/ 2711868 w 11468100"/>
              <a:gd name="connsiteY34" fmla="*/ 646331 h 646331"/>
              <a:gd name="connsiteX35" fmla="*/ 1807912 w 11468100"/>
              <a:gd name="connsiteY35" fmla="*/ 646331 h 646331"/>
              <a:gd name="connsiteX36" fmla="*/ 1477361 w 11468100"/>
              <a:gd name="connsiteY36" fmla="*/ 646331 h 646331"/>
              <a:gd name="connsiteX37" fmla="*/ 1146810 w 11468100"/>
              <a:gd name="connsiteY37" fmla="*/ 646331 h 646331"/>
              <a:gd name="connsiteX38" fmla="*/ 0 w 11468100"/>
              <a:gd name="connsiteY38" fmla="*/ 646331 h 646331"/>
              <a:gd name="connsiteX39" fmla="*/ 0 w 11468100"/>
              <a:gd name="connsiteY39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468100" h="646331" extrusionOk="0">
                <a:moveTo>
                  <a:pt x="0" y="0"/>
                </a:moveTo>
                <a:cubicBezTo>
                  <a:pt x="90966" y="13892"/>
                  <a:pt x="182582" y="-14416"/>
                  <a:pt x="330551" y="0"/>
                </a:cubicBezTo>
                <a:cubicBezTo>
                  <a:pt x="478520" y="14416"/>
                  <a:pt x="583966" y="11675"/>
                  <a:pt x="661102" y="0"/>
                </a:cubicBezTo>
                <a:cubicBezTo>
                  <a:pt x="738238" y="-11675"/>
                  <a:pt x="976445" y="18069"/>
                  <a:pt x="1221015" y="0"/>
                </a:cubicBezTo>
                <a:cubicBezTo>
                  <a:pt x="1465585" y="-18069"/>
                  <a:pt x="1593100" y="-13353"/>
                  <a:pt x="1780928" y="0"/>
                </a:cubicBezTo>
                <a:cubicBezTo>
                  <a:pt x="1968756" y="13353"/>
                  <a:pt x="1963960" y="367"/>
                  <a:pt x="2111480" y="0"/>
                </a:cubicBezTo>
                <a:cubicBezTo>
                  <a:pt x="2259000" y="-367"/>
                  <a:pt x="2417586" y="-19807"/>
                  <a:pt x="2556712" y="0"/>
                </a:cubicBezTo>
                <a:cubicBezTo>
                  <a:pt x="2695838" y="19807"/>
                  <a:pt x="3121383" y="-28912"/>
                  <a:pt x="3345987" y="0"/>
                </a:cubicBezTo>
                <a:cubicBezTo>
                  <a:pt x="3570591" y="28912"/>
                  <a:pt x="3862775" y="-28724"/>
                  <a:pt x="4020581" y="0"/>
                </a:cubicBezTo>
                <a:cubicBezTo>
                  <a:pt x="4178387" y="28724"/>
                  <a:pt x="4371567" y="20512"/>
                  <a:pt x="4580494" y="0"/>
                </a:cubicBezTo>
                <a:cubicBezTo>
                  <a:pt x="4789421" y="-20512"/>
                  <a:pt x="5027382" y="4515"/>
                  <a:pt x="5140407" y="0"/>
                </a:cubicBezTo>
                <a:cubicBezTo>
                  <a:pt x="5253432" y="-4515"/>
                  <a:pt x="5646560" y="28004"/>
                  <a:pt x="5815001" y="0"/>
                </a:cubicBezTo>
                <a:cubicBezTo>
                  <a:pt x="5983442" y="-28004"/>
                  <a:pt x="6223826" y="-2047"/>
                  <a:pt x="6374914" y="0"/>
                </a:cubicBezTo>
                <a:cubicBezTo>
                  <a:pt x="6526002" y="2047"/>
                  <a:pt x="6898131" y="925"/>
                  <a:pt x="7049509" y="0"/>
                </a:cubicBezTo>
                <a:cubicBezTo>
                  <a:pt x="7200887" y="-925"/>
                  <a:pt x="7478467" y="4140"/>
                  <a:pt x="7838784" y="0"/>
                </a:cubicBezTo>
                <a:cubicBezTo>
                  <a:pt x="8199101" y="-4140"/>
                  <a:pt x="8402261" y="33057"/>
                  <a:pt x="8742740" y="0"/>
                </a:cubicBezTo>
                <a:cubicBezTo>
                  <a:pt x="9083219" y="-33057"/>
                  <a:pt x="9191828" y="-6891"/>
                  <a:pt x="9417334" y="0"/>
                </a:cubicBezTo>
                <a:cubicBezTo>
                  <a:pt x="9642840" y="6891"/>
                  <a:pt x="9701221" y="-3115"/>
                  <a:pt x="9862566" y="0"/>
                </a:cubicBezTo>
                <a:cubicBezTo>
                  <a:pt x="10023911" y="3115"/>
                  <a:pt x="10416063" y="-868"/>
                  <a:pt x="10651841" y="0"/>
                </a:cubicBezTo>
                <a:cubicBezTo>
                  <a:pt x="10887619" y="868"/>
                  <a:pt x="11193089" y="3452"/>
                  <a:pt x="11468100" y="0"/>
                </a:cubicBezTo>
                <a:cubicBezTo>
                  <a:pt x="11481143" y="296534"/>
                  <a:pt x="11439139" y="362707"/>
                  <a:pt x="11468100" y="646331"/>
                </a:cubicBezTo>
                <a:cubicBezTo>
                  <a:pt x="11319758" y="661722"/>
                  <a:pt x="11179644" y="663630"/>
                  <a:pt x="11022868" y="646331"/>
                </a:cubicBezTo>
                <a:cubicBezTo>
                  <a:pt x="10866092" y="629032"/>
                  <a:pt x="10458042" y="686301"/>
                  <a:pt x="10118912" y="646331"/>
                </a:cubicBezTo>
                <a:cubicBezTo>
                  <a:pt x="9779782" y="606361"/>
                  <a:pt x="9710427" y="638598"/>
                  <a:pt x="9558999" y="646331"/>
                </a:cubicBezTo>
                <a:cubicBezTo>
                  <a:pt x="9407571" y="654064"/>
                  <a:pt x="8999561" y="623219"/>
                  <a:pt x="8769724" y="646331"/>
                </a:cubicBezTo>
                <a:cubicBezTo>
                  <a:pt x="8539887" y="669443"/>
                  <a:pt x="8438604" y="640315"/>
                  <a:pt x="8324491" y="646331"/>
                </a:cubicBezTo>
                <a:cubicBezTo>
                  <a:pt x="8210378" y="652347"/>
                  <a:pt x="8106369" y="645582"/>
                  <a:pt x="7993940" y="646331"/>
                </a:cubicBezTo>
                <a:cubicBezTo>
                  <a:pt x="7881511" y="647080"/>
                  <a:pt x="7770213" y="640146"/>
                  <a:pt x="7663389" y="646331"/>
                </a:cubicBezTo>
                <a:cubicBezTo>
                  <a:pt x="7556565" y="652516"/>
                  <a:pt x="7189868" y="671999"/>
                  <a:pt x="6874114" y="646331"/>
                </a:cubicBezTo>
                <a:cubicBezTo>
                  <a:pt x="6558361" y="620663"/>
                  <a:pt x="6496707" y="674509"/>
                  <a:pt x="6199520" y="646331"/>
                </a:cubicBezTo>
                <a:cubicBezTo>
                  <a:pt x="5902333" y="618153"/>
                  <a:pt x="5706716" y="629634"/>
                  <a:pt x="5410245" y="646331"/>
                </a:cubicBezTo>
                <a:cubicBezTo>
                  <a:pt x="5113775" y="663028"/>
                  <a:pt x="4982231" y="625035"/>
                  <a:pt x="4620970" y="646331"/>
                </a:cubicBezTo>
                <a:cubicBezTo>
                  <a:pt x="4259709" y="667627"/>
                  <a:pt x="4384638" y="637121"/>
                  <a:pt x="4290419" y="646331"/>
                </a:cubicBezTo>
                <a:cubicBezTo>
                  <a:pt x="4196200" y="655541"/>
                  <a:pt x="3577206" y="621330"/>
                  <a:pt x="3386462" y="646331"/>
                </a:cubicBezTo>
                <a:cubicBezTo>
                  <a:pt x="3195718" y="671332"/>
                  <a:pt x="2989227" y="658046"/>
                  <a:pt x="2711868" y="646331"/>
                </a:cubicBezTo>
                <a:cubicBezTo>
                  <a:pt x="2434509" y="634616"/>
                  <a:pt x="2122403" y="680298"/>
                  <a:pt x="1807912" y="646331"/>
                </a:cubicBezTo>
                <a:cubicBezTo>
                  <a:pt x="1493421" y="612364"/>
                  <a:pt x="1616552" y="647177"/>
                  <a:pt x="1477361" y="646331"/>
                </a:cubicBezTo>
                <a:cubicBezTo>
                  <a:pt x="1338170" y="645485"/>
                  <a:pt x="1305000" y="639324"/>
                  <a:pt x="1146810" y="646331"/>
                </a:cubicBezTo>
                <a:cubicBezTo>
                  <a:pt x="988620" y="653338"/>
                  <a:pt x="354053" y="644570"/>
                  <a:pt x="0" y="646331"/>
                </a:cubicBezTo>
                <a:cubicBezTo>
                  <a:pt x="-26561" y="383807"/>
                  <a:pt x="10632" y="14805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0328986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Segoe UI" panose="020B0502040204020203" pitchFamily="34" charset="0"/>
              </a:rPr>
              <a:t>EMAIL VALIDATION </a:t>
            </a:r>
            <a:endParaRPr lang="en-US" sz="3600" b="0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47F753-679C-F355-BA28-59A50B7D6467}"/>
              </a:ext>
            </a:extLst>
          </p:cNvPr>
          <p:cNvSpPr txBox="1"/>
          <p:nvPr/>
        </p:nvSpPr>
        <p:spPr>
          <a:xfrm>
            <a:off x="2286000" y="2030062"/>
            <a:ext cx="8851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9CDCFE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regex</a:t>
            </a:r>
            <a:r>
              <a:rPr lang="en-US" sz="2400" b="0" dirty="0">
                <a:solidFill>
                  <a:srgbClr val="D4D4D4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=</a:t>
            </a:r>
            <a:r>
              <a:rPr lang="en-US" sz="2400" b="0" dirty="0">
                <a:solidFill>
                  <a:srgbClr val="D16969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/</a:t>
            </a:r>
            <a:r>
              <a:rPr lang="en-US" sz="2400" b="0" dirty="0">
                <a:solidFill>
                  <a:srgbClr val="DCDCAA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^</a:t>
            </a:r>
            <a:r>
              <a:rPr lang="en-US" sz="2400" b="0" dirty="0">
                <a:solidFill>
                  <a:srgbClr val="D16969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\w</a:t>
            </a:r>
            <a:r>
              <a:rPr lang="en-US" sz="2400" b="0" dirty="0">
                <a:solidFill>
                  <a:srgbClr val="D7BA7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+</a:t>
            </a:r>
            <a:r>
              <a:rPr lang="en-US" sz="2400" b="0" dirty="0">
                <a:solidFill>
                  <a:srgbClr val="D16969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@</a:t>
            </a:r>
            <a:r>
              <a:rPr lang="en-US" sz="2400" b="0" dirty="0">
                <a:solidFill>
                  <a:srgbClr val="CE9178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[</a:t>
            </a:r>
            <a:r>
              <a:rPr lang="en-US" sz="2400" b="0" dirty="0">
                <a:solidFill>
                  <a:srgbClr val="D16969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a-</a:t>
            </a:r>
            <a:r>
              <a:rPr lang="en-US" sz="2400" b="0" dirty="0" err="1">
                <a:solidFill>
                  <a:srgbClr val="D16969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zA</a:t>
            </a:r>
            <a:r>
              <a:rPr lang="en-US" sz="2400" b="0" dirty="0">
                <a:solidFill>
                  <a:srgbClr val="D16969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-Z_</a:t>
            </a:r>
            <a:r>
              <a:rPr lang="en-US" sz="2400" b="0" dirty="0">
                <a:solidFill>
                  <a:srgbClr val="CE9178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]</a:t>
            </a:r>
            <a:r>
              <a:rPr lang="en-US" sz="2400" b="0" dirty="0">
                <a:solidFill>
                  <a:srgbClr val="D7BA7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+?\.</a:t>
            </a:r>
            <a:r>
              <a:rPr lang="en-US" sz="2400" b="0" dirty="0">
                <a:solidFill>
                  <a:srgbClr val="CE9178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[</a:t>
            </a:r>
            <a:r>
              <a:rPr lang="en-US" sz="2400" b="0" dirty="0">
                <a:solidFill>
                  <a:srgbClr val="D16969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a-</a:t>
            </a:r>
            <a:r>
              <a:rPr lang="en-US" sz="2400" b="0" dirty="0" err="1">
                <a:solidFill>
                  <a:srgbClr val="D16969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zA</a:t>
            </a:r>
            <a:r>
              <a:rPr lang="en-US" sz="2400" b="0" dirty="0">
                <a:solidFill>
                  <a:srgbClr val="D16969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-Z</a:t>
            </a:r>
            <a:r>
              <a:rPr lang="en-US" sz="2400" b="0" dirty="0">
                <a:solidFill>
                  <a:srgbClr val="CE9178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]</a:t>
            </a:r>
            <a:r>
              <a:rPr lang="en-US" sz="2400" b="0" dirty="0">
                <a:solidFill>
                  <a:srgbClr val="D7BA7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{2,3}</a:t>
            </a:r>
            <a:r>
              <a:rPr lang="en-US" sz="2400" b="0" dirty="0">
                <a:solidFill>
                  <a:srgbClr val="DCDCAA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$</a:t>
            </a:r>
            <a:r>
              <a:rPr lang="en-US" sz="2400" b="0" dirty="0">
                <a:solidFill>
                  <a:srgbClr val="D16969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/</a:t>
            </a:r>
            <a:r>
              <a:rPr lang="en-US" sz="2400" b="0" dirty="0">
                <a:solidFill>
                  <a:srgbClr val="D4D4D4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8A3C36-2D3D-6E8D-790B-219DB1899CE8}"/>
              </a:ext>
            </a:extLst>
          </p:cNvPr>
          <p:cNvSpPr txBox="1"/>
          <p:nvPr/>
        </p:nvSpPr>
        <p:spPr>
          <a:xfrm>
            <a:off x="1905000" y="1392215"/>
            <a:ext cx="8496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used to validate email addresses in JavaScript</a:t>
            </a:r>
            <a:endParaRPr lang="en-US" sz="24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A930E09-3367-B145-FE98-B0B238321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367" y="2660149"/>
            <a:ext cx="6483265" cy="402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75B820-4ECF-9890-A20F-705D2C0E6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921B22-05B1-30FC-1F52-04B39685CFDE}"/>
              </a:ext>
            </a:extLst>
          </p:cNvPr>
          <p:cNvSpPr txBox="1"/>
          <p:nvPr/>
        </p:nvSpPr>
        <p:spPr>
          <a:xfrm>
            <a:off x="419100" y="460254"/>
            <a:ext cx="11468100" cy="646331"/>
          </a:xfrm>
          <a:custGeom>
            <a:avLst/>
            <a:gdLst>
              <a:gd name="connsiteX0" fmla="*/ 0 w 11468100"/>
              <a:gd name="connsiteY0" fmla="*/ 0 h 646331"/>
              <a:gd name="connsiteX1" fmla="*/ 330551 w 11468100"/>
              <a:gd name="connsiteY1" fmla="*/ 0 h 646331"/>
              <a:gd name="connsiteX2" fmla="*/ 661102 w 11468100"/>
              <a:gd name="connsiteY2" fmla="*/ 0 h 646331"/>
              <a:gd name="connsiteX3" fmla="*/ 1221015 w 11468100"/>
              <a:gd name="connsiteY3" fmla="*/ 0 h 646331"/>
              <a:gd name="connsiteX4" fmla="*/ 1780928 w 11468100"/>
              <a:gd name="connsiteY4" fmla="*/ 0 h 646331"/>
              <a:gd name="connsiteX5" fmla="*/ 2111480 w 11468100"/>
              <a:gd name="connsiteY5" fmla="*/ 0 h 646331"/>
              <a:gd name="connsiteX6" fmla="*/ 2556712 w 11468100"/>
              <a:gd name="connsiteY6" fmla="*/ 0 h 646331"/>
              <a:gd name="connsiteX7" fmla="*/ 3345987 w 11468100"/>
              <a:gd name="connsiteY7" fmla="*/ 0 h 646331"/>
              <a:gd name="connsiteX8" fmla="*/ 4020581 w 11468100"/>
              <a:gd name="connsiteY8" fmla="*/ 0 h 646331"/>
              <a:gd name="connsiteX9" fmla="*/ 4580494 w 11468100"/>
              <a:gd name="connsiteY9" fmla="*/ 0 h 646331"/>
              <a:gd name="connsiteX10" fmla="*/ 5140407 w 11468100"/>
              <a:gd name="connsiteY10" fmla="*/ 0 h 646331"/>
              <a:gd name="connsiteX11" fmla="*/ 5815001 w 11468100"/>
              <a:gd name="connsiteY11" fmla="*/ 0 h 646331"/>
              <a:gd name="connsiteX12" fmla="*/ 6374914 w 11468100"/>
              <a:gd name="connsiteY12" fmla="*/ 0 h 646331"/>
              <a:gd name="connsiteX13" fmla="*/ 7049509 w 11468100"/>
              <a:gd name="connsiteY13" fmla="*/ 0 h 646331"/>
              <a:gd name="connsiteX14" fmla="*/ 7838784 w 11468100"/>
              <a:gd name="connsiteY14" fmla="*/ 0 h 646331"/>
              <a:gd name="connsiteX15" fmla="*/ 8742740 w 11468100"/>
              <a:gd name="connsiteY15" fmla="*/ 0 h 646331"/>
              <a:gd name="connsiteX16" fmla="*/ 9417334 w 11468100"/>
              <a:gd name="connsiteY16" fmla="*/ 0 h 646331"/>
              <a:gd name="connsiteX17" fmla="*/ 9862566 w 11468100"/>
              <a:gd name="connsiteY17" fmla="*/ 0 h 646331"/>
              <a:gd name="connsiteX18" fmla="*/ 10651841 w 11468100"/>
              <a:gd name="connsiteY18" fmla="*/ 0 h 646331"/>
              <a:gd name="connsiteX19" fmla="*/ 11468100 w 11468100"/>
              <a:gd name="connsiteY19" fmla="*/ 0 h 646331"/>
              <a:gd name="connsiteX20" fmla="*/ 11468100 w 11468100"/>
              <a:gd name="connsiteY20" fmla="*/ 646331 h 646331"/>
              <a:gd name="connsiteX21" fmla="*/ 11022868 w 11468100"/>
              <a:gd name="connsiteY21" fmla="*/ 646331 h 646331"/>
              <a:gd name="connsiteX22" fmla="*/ 10118912 w 11468100"/>
              <a:gd name="connsiteY22" fmla="*/ 646331 h 646331"/>
              <a:gd name="connsiteX23" fmla="*/ 9558999 w 11468100"/>
              <a:gd name="connsiteY23" fmla="*/ 646331 h 646331"/>
              <a:gd name="connsiteX24" fmla="*/ 8769724 w 11468100"/>
              <a:gd name="connsiteY24" fmla="*/ 646331 h 646331"/>
              <a:gd name="connsiteX25" fmla="*/ 8324491 w 11468100"/>
              <a:gd name="connsiteY25" fmla="*/ 646331 h 646331"/>
              <a:gd name="connsiteX26" fmla="*/ 7993940 w 11468100"/>
              <a:gd name="connsiteY26" fmla="*/ 646331 h 646331"/>
              <a:gd name="connsiteX27" fmla="*/ 7663389 w 11468100"/>
              <a:gd name="connsiteY27" fmla="*/ 646331 h 646331"/>
              <a:gd name="connsiteX28" fmla="*/ 6874114 w 11468100"/>
              <a:gd name="connsiteY28" fmla="*/ 646331 h 646331"/>
              <a:gd name="connsiteX29" fmla="*/ 6199520 w 11468100"/>
              <a:gd name="connsiteY29" fmla="*/ 646331 h 646331"/>
              <a:gd name="connsiteX30" fmla="*/ 5410245 w 11468100"/>
              <a:gd name="connsiteY30" fmla="*/ 646331 h 646331"/>
              <a:gd name="connsiteX31" fmla="*/ 4620970 w 11468100"/>
              <a:gd name="connsiteY31" fmla="*/ 646331 h 646331"/>
              <a:gd name="connsiteX32" fmla="*/ 4290419 w 11468100"/>
              <a:gd name="connsiteY32" fmla="*/ 646331 h 646331"/>
              <a:gd name="connsiteX33" fmla="*/ 3386462 w 11468100"/>
              <a:gd name="connsiteY33" fmla="*/ 646331 h 646331"/>
              <a:gd name="connsiteX34" fmla="*/ 2711868 w 11468100"/>
              <a:gd name="connsiteY34" fmla="*/ 646331 h 646331"/>
              <a:gd name="connsiteX35" fmla="*/ 1807912 w 11468100"/>
              <a:gd name="connsiteY35" fmla="*/ 646331 h 646331"/>
              <a:gd name="connsiteX36" fmla="*/ 1477361 w 11468100"/>
              <a:gd name="connsiteY36" fmla="*/ 646331 h 646331"/>
              <a:gd name="connsiteX37" fmla="*/ 1146810 w 11468100"/>
              <a:gd name="connsiteY37" fmla="*/ 646331 h 646331"/>
              <a:gd name="connsiteX38" fmla="*/ 0 w 11468100"/>
              <a:gd name="connsiteY38" fmla="*/ 646331 h 646331"/>
              <a:gd name="connsiteX39" fmla="*/ 0 w 11468100"/>
              <a:gd name="connsiteY39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468100" h="646331" extrusionOk="0">
                <a:moveTo>
                  <a:pt x="0" y="0"/>
                </a:moveTo>
                <a:cubicBezTo>
                  <a:pt x="90966" y="13892"/>
                  <a:pt x="182582" y="-14416"/>
                  <a:pt x="330551" y="0"/>
                </a:cubicBezTo>
                <a:cubicBezTo>
                  <a:pt x="478520" y="14416"/>
                  <a:pt x="583966" y="11675"/>
                  <a:pt x="661102" y="0"/>
                </a:cubicBezTo>
                <a:cubicBezTo>
                  <a:pt x="738238" y="-11675"/>
                  <a:pt x="976445" y="18069"/>
                  <a:pt x="1221015" y="0"/>
                </a:cubicBezTo>
                <a:cubicBezTo>
                  <a:pt x="1465585" y="-18069"/>
                  <a:pt x="1593100" y="-13353"/>
                  <a:pt x="1780928" y="0"/>
                </a:cubicBezTo>
                <a:cubicBezTo>
                  <a:pt x="1968756" y="13353"/>
                  <a:pt x="1963960" y="367"/>
                  <a:pt x="2111480" y="0"/>
                </a:cubicBezTo>
                <a:cubicBezTo>
                  <a:pt x="2259000" y="-367"/>
                  <a:pt x="2417586" y="-19807"/>
                  <a:pt x="2556712" y="0"/>
                </a:cubicBezTo>
                <a:cubicBezTo>
                  <a:pt x="2695838" y="19807"/>
                  <a:pt x="3121383" y="-28912"/>
                  <a:pt x="3345987" y="0"/>
                </a:cubicBezTo>
                <a:cubicBezTo>
                  <a:pt x="3570591" y="28912"/>
                  <a:pt x="3862775" y="-28724"/>
                  <a:pt x="4020581" y="0"/>
                </a:cubicBezTo>
                <a:cubicBezTo>
                  <a:pt x="4178387" y="28724"/>
                  <a:pt x="4371567" y="20512"/>
                  <a:pt x="4580494" y="0"/>
                </a:cubicBezTo>
                <a:cubicBezTo>
                  <a:pt x="4789421" y="-20512"/>
                  <a:pt x="5027382" y="4515"/>
                  <a:pt x="5140407" y="0"/>
                </a:cubicBezTo>
                <a:cubicBezTo>
                  <a:pt x="5253432" y="-4515"/>
                  <a:pt x="5646560" y="28004"/>
                  <a:pt x="5815001" y="0"/>
                </a:cubicBezTo>
                <a:cubicBezTo>
                  <a:pt x="5983442" y="-28004"/>
                  <a:pt x="6223826" y="-2047"/>
                  <a:pt x="6374914" y="0"/>
                </a:cubicBezTo>
                <a:cubicBezTo>
                  <a:pt x="6526002" y="2047"/>
                  <a:pt x="6898131" y="925"/>
                  <a:pt x="7049509" y="0"/>
                </a:cubicBezTo>
                <a:cubicBezTo>
                  <a:pt x="7200887" y="-925"/>
                  <a:pt x="7478467" y="4140"/>
                  <a:pt x="7838784" y="0"/>
                </a:cubicBezTo>
                <a:cubicBezTo>
                  <a:pt x="8199101" y="-4140"/>
                  <a:pt x="8402261" y="33057"/>
                  <a:pt x="8742740" y="0"/>
                </a:cubicBezTo>
                <a:cubicBezTo>
                  <a:pt x="9083219" y="-33057"/>
                  <a:pt x="9191828" y="-6891"/>
                  <a:pt x="9417334" y="0"/>
                </a:cubicBezTo>
                <a:cubicBezTo>
                  <a:pt x="9642840" y="6891"/>
                  <a:pt x="9701221" y="-3115"/>
                  <a:pt x="9862566" y="0"/>
                </a:cubicBezTo>
                <a:cubicBezTo>
                  <a:pt x="10023911" y="3115"/>
                  <a:pt x="10416063" y="-868"/>
                  <a:pt x="10651841" y="0"/>
                </a:cubicBezTo>
                <a:cubicBezTo>
                  <a:pt x="10887619" y="868"/>
                  <a:pt x="11193089" y="3452"/>
                  <a:pt x="11468100" y="0"/>
                </a:cubicBezTo>
                <a:cubicBezTo>
                  <a:pt x="11481143" y="296534"/>
                  <a:pt x="11439139" y="362707"/>
                  <a:pt x="11468100" y="646331"/>
                </a:cubicBezTo>
                <a:cubicBezTo>
                  <a:pt x="11319758" y="661722"/>
                  <a:pt x="11179644" y="663630"/>
                  <a:pt x="11022868" y="646331"/>
                </a:cubicBezTo>
                <a:cubicBezTo>
                  <a:pt x="10866092" y="629032"/>
                  <a:pt x="10458042" y="686301"/>
                  <a:pt x="10118912" y="646331"/>
                </a:cubicBezTo>
                <a:cubicBezTo>
                  <a:pt x="9779782" y="606361"/>
                  <a:pt x="9710427" y="638598"/>
                  <a:pt x="9558999" y="646331"/>
                </a:cubicBezTo>
                <a:cubicBezTo>
                  <a:pt x="9407571" y="654064"/>
                  <a:pt x="8999561" y="623219"/>
                  <a:pt x="8769724" y="646331"/>
                </a:cubicBezTo>
                <a:cubicBezTo>
                  <a:pt x="8539887" y="669443"/>
                  <a:pt x="8438604" y="640315"/>
                  <a:pt x="8324491" y="646331"/>
                </a:cubicBezTo>
                <a:cubicBezTo>
                  <a:pt x="8210378" y="652347"/>
                  <a:pt x="8106369" y="645582"/>
                  <a:pt x="7993940" y="646331"/>
                </a:cubicBezTo>
                <a:cubicBezTo>
                  <a:pt x="7881511" y="647080"/>
                  <a:pt x="7770213" y="640146"/>
                  <a:pt x="7663389" y="646331"/>
                </a:cubicBezTo>
                <a:cubicBezTo>
                  <a:pt x="7556565" y="652516"/>
                  <a:pt x="7189868" y="671999"/>
                  <a:pt x="6874114" y="646331"/>
                </a:cubicBezTo>
                <a:cubicBezTo>
                  <a:pt x="6558361" y="620663"/>
                  <a:pt x="6496707" y="674509"/>
                  <a:pt x="6199520" y="646331"/>
                </a:cubicBezTo>
                <a:cubicBezTo>
                  <a:pt x="5902333" y="618153"/>
                  <a:pt x="5706716" y="629634"/>
                  <a:pt x="5410245" y="646331"/>
                </a:cubicBezTo>
                <a:cubicBezTo>
                  <a:pt x="5113775" y="663028"/>
                  <a:pt x="4982231" y="625035"/>
                  <a:pt x="4620970" y="646331"/>
                </a:cubicBezTo>
                <a:cubicBezTo>
                  <a:pt x="4259709" y="667627"/>
                  <a:pt x="4384638" y="637121"/>
                  <a:pt x="4290419" y="646331"/>
                </a:cubicBezTo>
                <a:cubicBezTo>
                  <a:pt x="4196200" y="655541"/>
                  <a:pt x="3577206" y="621330"/>
                  <a:pt x="3386462" y="646331"/>
                </a:cubicBezTo>
                <a:cubicBezTo>
                  <a:pt x="3195718" y="671332"/>
                  <a:pt x="2989227" y="658046"/>
                  <a:pt x="2711868" y="646331"/>
                </a:cubicBezTo>
                <a:cubicBezTo>
                  <a:pt x="2434509" y="634616"/>
                  <a:pt x="2122403" y="680298"/>
                  <a:pt x="1807912" y="646331"/>
                </a:cubicBezTo>
                <a:cubicBezTo>
                  <a:pt x="1493421" y="612364"/>
                  <a:pt x="1616552" y="647177"/>
                  <a:pt x="1477361" y="646331"/>
                </a:cubicBezTo>
                <a:cubicBezTo>
                  <a:pt x="1338170" y="645485"/>
                  <a:pt x="1305000" y="639324"/>
                  <a:pt x="1146810" y="646331"/>
                </a:cubicBezTo>
                <a:cubicBezTo>
                  <a:pt x="988620" y="653338"/>
                  <a:pt x="354053" y="644570"/>
                  <a:pt x="0" y="646331"/>
                </a:cubicBezTo>
                <a:cubicBezTo>
                  <a:pt x="-26561" y="383807"/>
                  <a:pt x="10632" y="14805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0328986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Segoe UI" panose="020B0502040204020203" pitchFamily="34" charset="0"/>
              </a:rPr>
              <a:t>EMAIL VALIDATION </a:t>
            </a:r>
            <a:endParaRPr lang="en-US" sz="3600" b="0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47F753-679C-F355-BA28-59A50B7D6467}"/>
              </a:ext>
            </a:extLst>
          </p:cNvPr>
          <p:cNvSpPr txBox="1"/>
          <p:nvPr/>
        </p:nvSpPr>
        <p:spPr>
          <a:xfrm>
            <a:off x="2286000" y="2030062"/>
            <a:ext cx="8851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9CDCFE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regex</a:t>
            </a:r>
            <a:r>
              <a:rPr lang="en-US" sz="2400" b="0" dirty="0">
                <a:solidFill>
                  <a:srgbClr val="D4D4D4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=</a:t>
            </a:r>
            <a:r>
              <a:rPr lang="en-US" sz="2400" b="0" dirty="0">
                <a:solidFill>
                  <a:srgbClr val="D16969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/</a:t>
            </a:r>
            <a:r>
              <a:rPr lang="en-US" sz="2400" b="0" dirty="0">
                <a:solidFill>
                  <a:srgbClr val="DCDCAA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^</a:t>
            </a:r>
            <a:r>
              <a:rPr lang="en-US" sz="2400" b="0" dirty="0">
                <a:solidFill>
                  <a:srgbClr val="D16969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\w</a:t>
            </a:r>
            <a:r>
              <a:rPr lang="en-US" sz="2400" b="0" dirty="0">
                <a:solidFill>
                  <a:srgbClr val="D7BA7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+</a:t>
            </a:r>
            <a:r>
              <a:rPr lang="en-US" sz="2400" b="0" dirty="0">
                <a:solidFill>
                  <a:srgbClr val="D16969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@</a:t>
            </a:r>
            <a:r>
              <a:rPr lang="en-US" sz="2400" b="0" dirty="0">
                <a:solidFill>
                  <a:srgbClr val="CE9178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[</a:t>
            </a:r>
            <a:r>
              <a:rPr lang="en-US" sz="2400" b="0" dirty="0">
                <a:solidFill>
                  <a:srgbClr val="D16969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a-</a:t>
            </a:r>
            <a:r>
              <a:rPr lang="en-US" sz="2400" b="0" dirty="0" err="1">
                <a:solidFill>
                  <a:srgbClr val="D16969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zA</a:t>
            </a:r>
            <a:r>
              <a:rPr lang="en-US" sz="2400" b="0" dirty="0">
                <a:solidFill>
                  <a:srgbClr val="D16969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-Z_</a:t>
            </a:r>
            <a:r>
              <a:rPr lang="en-US" sz="2400" b="0" dirty="0">
                <a:solidFill>
                  <a:srgbClr val="CE9178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]</a:t>
            </a:r>
            <a:r>
              <a:rPr lang="en-US" sz="2400" b="0" dirty="0">
                <a:solidFill>
                  <a:srgbClr val="D7BA7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+?\.</a:t>
            </a:r>
            <a:r>
              <a:rPr lang="en-US" sz="2400" b="0" dirty="0">
                <a:solidFill>
                  <a:srgbClr val="CE9178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[</a:t>
            </a:r>
            <a:r>
              <a:rPr lang="en-US" sz="2400" b="0" dirty="0">
                <a:solidFill>
                  <a:srgbClr val="D16969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a-</a:t>
            </a:r>
            <a:r>
              <a:rPr lang="en-US" sz="2400" b="0" dirty="0" err="1">
                <a:solidFill>
                  <a:srgbClr val="D16969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zA</a:t>
            </a:r>
            <a:r>
              <a:rPr lang="en-US" sz="2400" b="0" dirty="0">
                <a:solidFill>
                  <a:srgbClr val="D16969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-Z</a:t>
            </a:r>
            <a:r>
              <a:rPr lang="en-US" sz="2400" b="0" dirty="0">
                <a:solidFill>
                  <a:srgbClr val="CE9178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]</a:t>
            </a:r>
            <a:r>
              <a:rPr lang="en-US" sz="2400" b="0" dirty="0">
                <a:solidFill>
                  <a:srgbClr val="D7BA7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{2,3}</a:t>
            </a:r>
            <a:r>
              <a:rPr lang="en-US" sz="2400" b="0" dirty="0">
                <a:solidFill>
                  <a:srgbClr val="DCDCAA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$</a:t>
            </a:r>
            <a:r>
              <a:rPr lang="en-US" sz="2400" b="0" dirty="0">
                <a:solidFill>
                  <a:srgbClr val="D16969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/</a:t>
            </a:r>
            <a:r>
              <a:rPr lang="en-US" sz="2400" b="0" dirty="0">
                <a:solidFill>
                  <a:srgbClr val="D4D4D4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8A3C36-2D3D-6E8D-790B-219DB1899CE8}"/>
              </a:ext>
            </a:extLst>
          </p:cNvPr>
          <p:cNvSpPr txBox="1"/>
          <p:nvPr/>
        </p:nvSpPr>
        <p:spPr>
          <a:xfrm>
            <a:off x="1905000" y="1392215"/>
            <a:ext cx="8496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used to validate email addresses in JavaScript</a:t>
            </a:r>
            <a:endParaRPr lang="en-US" sz="24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137C02-5C16-4DE6-8830-DF986D3EBD4F}"/>
              </a:ext>
            </a:extLst>
          </p:cNvPr>
          <p:cNvSpPr txBox="1"/>
          <p:nvPr/>
        </p:nvSpPr>
        <p:spPr>
          <a:xfrm>
            <a:off x="2286000" y="2874370"/>
            <a:ext cx="7620000" cy="1671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VALID EMAIL ADDRESSES MATCHING THIS REGEX PATTERN:</a:t>
            </a:r>
          </a:p>
          <a:p>
            <a:endParaRPr lang="en-US" dirty="0">
              <a:solidFill>
                <a:srgbClr val="FF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algn="ctr">
              <a:lnSpc>
                <a:spcPct val="200000"/>
              </a:lnSpc>
            </a:pP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user@example.com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someone_123@sub.domain.org</a:t>
            </a:r>
          </a:p>
        </p:txBody>
      </p:sp>
    </p:spTree>
    <p:extLst>
      <p:ext uri="{BB962C8B-B14F-4D97-AF65-F5344CB8AC3E}">
        <p14:creationId xmlns:p14="http://schemas.microsoft.com/office/powerpoint/2010/main" val="398763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75B820-4ECF-9890-A20F-705D2C0E6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921B22-05B1-30FC-1F52-04B39685CFDE}"/>
              </a:ext>
            </a:extLst>
          </p:cNvPr>
          <p:cNvSpPr txBox="1"/>
          <p:nvPr/>
        </p:nvSpPr>
        <p:spPr>
          <a:xfrm>
            <a:off x="419100" y="460254"/>
            <a:ext cx="11468100" cy="646331"/>
          </a:xfrm>
          <a:custGeom>
            <a:avLst/>
            <a:gdLst>
              <a:gd name="connsiteX0" fmla="*/ 0 w 11468100"/>
              <a:gd name="connsiteY0" fmla="*/ 0 h 646331"/>
              <a:gd name="connsiteX1" fmla="*/ 330551 w 11468100"/>
              <a:gd name="connsiteY1" fmla="*/ 0 h 646331"/>
              <a:gd name="connsiteX2" fmla="*/ 661102 w 11468100"/>
              <a:gd name="connsiteY2" fmla="*/ 0 h 646331"/>
              <a:gd name="connsiteX3" fmla="*/ 1221015 w 11468100"/>
              <a:gd name="connsiteY3" fmla="*/ 0 h 646331"/>
              <a:gd name="connsiteX4" fmla="*/ 1780928 w 11468100"/>
              <a:gd name="connsiteY4" fmla="*/ 0 h 646331"/>
              <a:gd name="connsiteX5" fmla="*/ 2111480 w 11468100"/>
              <a:gd name="connsiteY5" fmla="*/ 0 h 646331"/>
              <a:gd name="connsiteX6" fmla="*/ 2556712 w 11468100"/>
              <a:gd name="connsiteY6" fmla="*/ 0 h 646331"/>
              <a:gd name="connsiteX7" fmla="*/ 3345987 w 11468100"/>
              <a:gd name="connsiteY7" fmla="*/ 0 h 646331"/>
              <a:gd name="connsiteX8" fmla="*/ 4020581 w 11468100"/>
              <a:gd name="connsiteY8" fmla="*/ 0 h 646331"/>
              <a:gd name="connsiteX9" fmla="*/ 4580494 w 11468100"/>
              <a:gd name="connsiteY9" fmla="*/ 0 h 646331"/>
              <a:gd name="connsiteX10" fmla="*/ 5140407 w 11468100"/>
              <a:gd name="connsiteY10" fmla="*/ 0 h 646331"/>
              <a:gd name="connsiteX11" fmla="*/ 5815001 w 11468100"/>
              <a:gd name="connsiteY11" fmla="*/ 0 h 646331"/>
              <a:gd name="connsiteX12" fmla="*/ 6374914 w 11468100"/>
              <a:gd name="connsiteY12" fmla="*/ 0 h 646331"/>
              <a:gd name="connsiteX13" fmla="*/ 7049509 w 11468100"/>
              <a:gd name="connsiteY13" fmla="*/ 0 h 646331"/>
              <a:gd name="connsiteX14" fmla="*/ 7838784 w 11468100"/>
              <a:gd name="connsiteY14" fmla="*/ 0 h 646331"/>
              <a:gd name="connsiteX15" fmla="*/ 8742740 w 11468100"/>
              <a:gd name="connsiteY15" fmla="*/ 0 h 646331"/>
              <a:gd name="connsiteX16" fmla="*/ 9417334 w 11468100"/>
              <a:gd name="connsiteY16" fmla="*/ 0 h 646331"/>
              <a:gd name="connsiteX17" fmla="*/ 9862566 w 11468100"/>
              <a:gd name="connsiteY17" fmla="*/ 0 h 646331"/>
              <a:gd name="connsiteX18" fmla="*/ 10651841 w 11468100"/>
              <a:gd name="connsiteY18" fmla="*/ 0 h 646331"/>
              <a:gd name="connsiteX19" fmla="*/ 11468100 w 11468100"/>
              <a:gd name="connsiteY19" fmla="*/ 0 h 646331"/>
              <a:gd name="connsiteX20" fmla="*/ 11468100 w 11468100"/>
              <a:gd name="connsiteY20" fmla="*/ 646331 h 646331"/>
              <a:gd name="connsiteX21" fmla="*/ 11022868 w 11468100"/>
              <a:gd name="connsiteY21" fmla="*/ 646331 h 646331"/>
              <a:gd name="connsiteX22" fmla="*/ 10118912 w 11468100"/>
              <a:gd name="connsiteY22" fmla="*/ 646331 h 646331"/>
              <a:gd name="connsiteX23" fmla="*/ 9558999 w 11468100"/>
              <a:gd name="connsiteY23" fmla="*/ 646331 h 646331"/>
              <a:gd name="connsiteX24" fmla="*/ 8769724 w 11468100"/>
              <a:gd name="connsiteY24" fmla="*/ 646331 h 646331"/>
              <a:gd name="connsiteX25" fmla="*/ 8324491 w 11468100"/>
              <a:gd name="connsiteY25" fmla="*/ 646331 h 646331"/>
              <a:gd name="connsiteX26" fmla="*/ 7993940 w 11468100"/>
              <a:gd name="connsiteY26" fmla="*/ 646331 h 646331"/>
              <a:gd name="connsiteX27" fmla="*/ 7663389 w 11468100"/>
              <a:gd name="connsiteY27" fmla="*/ 646331 h 646331"/>
              <a:gd name="connsiteX28" fmla="*/ 6874114 w 11468100"/>
              <a:gd name="connsiteY28" fmla="*/ 646331 h 646331"/>
              <a:gd name="connsiteX29" fmla="*/ 6199520 w 11468100"/>
              <a:gd name="connsiteY29" fmla="*/ 646331 h 646331"/>
              <a:gd name="connsiteX30" fmla="*/ 5410245 w 11468100"/>
              <a:gd name="connsiteY30" fmla="*/ 646331 h 646331"/>
              <a:gd name="connsiteX31" fmla="*/ 4620970 w 11468100"/>
              <a:gd name="connsiteY31" fmla="*/ 646331 h 646331"/>
              <a:gd name="connsiteX32" fmla="*/ 4290419 w 11468100"/>
              <a:gd name="connsiteY32" fmla="*/ 646331 h 646331"/>
              <a:gd name="connsiteX33" fmla="*/ 3386462 w 11468100"/>
              <a:gd name="connsiteY33" fmla="*/ 646331 h 646331"/>
              <a:gd name="connsiteX34" fmla="*/ 2711868 w 11468100"/>
              <a:gd name="connsiteY34" fmla="*/ 646331 h 646331"/>
              <a:gd name="connsiteX35" fmla="*/ 1807912 w 11468100"/>
              <a:gd name="connsiteY35" fmla="*/ 646331 h 646331"/>
              <a:gd name="connsiteX36" fmla="*/ 1477361 w 11468100"/>
              <a:gd name="connsiteY36" fmla="*/ 646331 h 646331"/>
              <a:gd name="connsiteX37" fmla="*/ 1146810 w 11468100"/>
              <a:gd name="connsiteY37" fmla="*/ 646331 h 646331"/>
              <a:gd name="connsiteX38" fmla="*/ 0 w 11468100"/>
              <a:gd name="connsiteY38" fmla="*/ 646331 h 646331"/>
              <a:gd name="connsiteX39" fmla="*/ 0 w 11468100"/>
              <a:gd name="connsiteY39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468100" h="646331" extrusionOk="0">
                <a:moveTo>
                  <a:pt x="0" y="0"/>
                </a:moveTo>
                <a:cubicBezTo>
                  <a:pt x="90966" y="13892"/>
                  <a:pt x="182582" y="-14416"/>
                  <a:pt x="330551" y="0"/>
                </a:cubicBezTo>
                <a:cubicBezTo>
                  <a:pt x="478520" y="14416"/>
                  <a:pt x="583966" y="11675"/>
                  <a:pt x="661102" y="0"/>
                </a:cubicBezTo>
                <a:cubicBezTo>
                  <a:pt x="738238" y="-11675"/>
                  <a:pt x="976445" y="18069"/>
                  <a:pt x="1221015" y="0"/>
                </a:cubicBezTo>
                <a:cubicBezTo>
                  <a:pt x="1465585" y="-18069"/>
                  <a:pt x="1593100" y="-13353"/>
                  <a:pt x="1780928" y="0"/>
                </a:cubicBezTo>
                <a:cubicBezTo>
                  <a:pt x="1968756" y="13353"/>
                  <a:pt x="1963960" y="367"/>
                  <a:pt x="2111480" y="0"/>
                </a:cubicBezTo>
                <a:cubicBezTo>
                  <a:pt x="2259000" y="-367"/>
                  <a:pt x="2417586" y="-19807"/>
                  <a:pt x="2556712" y="0"/>
                </a:cubicBezTo>
                <a:cubicBezTo>
                  <a:pt x="2695838" y="19807"/>
                  <a:pt x="3121383" y="-28912"/>
                  <a:pt x="3345987" y="0"/>
                </a:cubicBezTo>
                <a:cubicBezTo>
                  <a:pt x="3570591" y="28912"/>
                  <a:pt x="3862775" y="-28724"/>
                  <a:pt x="4020581" y="0"/>
                </a:cubicBezTo>
                <a:cubicBezTo>
                  <a:pt x="4178387" y="28724"/>
                  <a:pt x="4371567" y="20512"/>
                  <a:pt x="4580494" y="0"/>
                </a:cubicBezTo>
                <a:cubicBezTo>
                  <a:pt x="4789421" y="-20512"/>
                  <a:pt x="5027382" y="4515"/>
                  <a:pt x="5140407" y="0"/>
                </a:cubicBezTo>
                <a:cubicBezTo>
                  <a:pt x="5253432" y="-4515"/>
                  <a:pt x="5646560" y="28004"/>
                  <a:pt x="5815001" y="0"/>
                </a:cubicBezTo>
                <a:cubicBezTo>
                  <a:pt x="5983442" y="-28004"/>
                  <a:pt x="6223826" y="-2047"/>
                  <a:pt x="6374914" y="0"/>
                </a:cubicBezTo>
                <a:cubicBezTo>
                  <a:pt x="6526002" y="2047"/>
                  <a:pt x="6898131" y="925"/>
                  <a:pt x="7049509" y="0"/>
                </a:cubicBezTo>
                <a:cubicBezTo>
                  <a:pt x="7200887" y="-925"/>
                  <a:pt x="7478467" y="4140"/>
                  <a:pt x="7838784" y="0"/>
                </a:cubicBezTo>
                <a:cubicBezTo>
                  <a:pt x="8199101" y="-4140"/>
                  <a:pt x="8402261" y="33057"/>
                  <a:pt x="8742740" y="0"/>
                </a:cubicBezTo>
                <a:cubicBezTo>
                  <a:pt x="9083219" y="-33057"/>
                  <a:pt x="9191828" y="-6891"/>
                  <a:pt x="9417334" y="0"/>
                </a:cubicBezTo>
                <a:cubicBezTo>
                  <a:pt x="9642840" y="6891"/>
                  <a:pt x="9701221" y="-3115"/>
                  <a:pt x="9862566" y="0"/>
                </a:cubicBezTo>
                <a:cubicBezTo>
                  <a:pt x="10023911" y="3115"/>
                  <a:pt x="10416063" y="-868"/>
                  <a:pt x="10651841" y="0"/>
                </a:cubicBezTo>
                <a:cubicBezTo>
                  <a:pt x="10887619" y="868"/>
                  <a:pt x="11193089" y="3452"/>
                  <a:pt x="11468100" y="0"/>
                </a:cubicBezTo>
                <a:cubicBezTo>
                  <a:pt x="11481143" y="296534"/>
                  <a:pt x="11439139" y="362707"/>
                  <a:pt x="11468100" y="646331"/>
                </a:cubicBezTo>
                <a:cubicBezTo>
                  <a:pt x="11319758" y="661722"/>
                  <a:pt x="11179644" y="663630"/>
                  <a:pt x="11022868" y="646331"/>
                </a:cubicBezTo>
                <a:cubicBezTo>
                  <a:pt x="10866092" y="629032"/>
                  <a:pt x="10458042" y="686301"/>
                  <a:pt x="10118912" y="646331"/>
                </a:cubicBezTo>
                <a:cubicBezTo>
                  <a:pt x="9779782" y="606361"/>
                  <a:pt x="9710427" y="638598"/>
                  <a:pt x="9558999" y="646331"/>
                </a:cubicBezTo>
                <a:cubicBezTo>
                  <a:pt x="9407571" y="654064"/>
                  <a:pt x="8999561" y="623219"/>
                  <a:pt x="8769724" y="646331"/>
                </a:cubicBezTo>
                <a:cubicBezTo>
                  <a:pt x="8539887" y="669443"/>
                  <a:pt x="8438604" y="640315"/>
                  <a:pt x="8324491" y="646331"/>
                </a:cubicBezTo>
                <a:cubicBezTo>
                  <a:pt x="8210378" y="652347"/>
                  <a:pt x="8106369" y="645582"/>
                  <a:pt x="7993940" y="646331"/>
                </a:cubicBezTo>
                <a:cubicBezTo>
                  <a:pt x="7881511" y="647080"/>
                  <a:pt x="7770213" y="640146"/>
                  <a:pt x="7663389" y="646331"/>
                </a:cubicBezTo>
                <a:cubicBezTo>
                  <a:pt x="7556565" y="652516"/>
                  <a:pt x="7189868" y="671999"/>
                  <a:pt x="6874114" y="646331"/>
                </a:cubicBezTo>
                <a:cubicBezTo>
                  <a:pt x="6558361" y="620663"/>
                  <a:pt x="6496707" y="674509"/>
                  <a:pt x="6199520" y="646331"/>
                </a:cubicBezTo>
                <a:cubicBezTo>
                  <a:pt x="5902333" y="618153"/>
                  <a:pt x="5706716" y="629634"/>
                  <a:pt x="5410245" y="646331"/>
                </a:cubicBezTo>
                <a:cubicBezTo>
                  <a:pt x="5113775" y="663028"/>
                  <a:pt x="4982231" y="625035"/>
                  <a:pt x="4620970" y="646331"/>
                </a:cubicBezTo>
                <a:cubicBezTo>
                  <a:pt x="4259709" y="667627"/>
                  <a:pt x="4384638" y="637121"/>
                  <a:pt x="4290419" y="646331"/>
                </a:cubicBezTo>
                <a:cubicBezTo>
                  <a:pt x="4196200" y="655541"/>
                  <a:pt x="3577206" y="621330"/>
                  <a:pt x="3386462" y="646331"/>
                </a:cubicBezTo>
                <a:cubicBezTo>
                  <a:pt x="3195718" y="671332"/>
                  <a:pt x="2989227" y="658046"/>
                  <a:pt x="2711868" y="646331"/>
                </a:cubicBezTo>
                <a:cubicBezTo>
                  <a:pt x="2434509" y="634616"/>
                  <a:pt x="2122403" y="680298"/>
                  <a:pt x="1807912" y="646331"/>
                </a:cubicBezTo>
                <a:cubicBezTo>
                  <a:pt x="1493421" y="612364"/>
                  <a:pt x="1616552" y="647177"/>
                  <a:pt x="1477361" y="646331"/>
                </a:cubicBezTo>
                <a:cubicBezTo>
                  <a:pt x="1338170" y="645485"/>
                  <a:pt x="1305000" y="639324"/>
                  <a:pt x="1146810" y="646331"/>
                </a:cubicBezTo>
                <a:cubicBezTo>
                  <a:pt x="988620" y="653338"/>
                  <a:pt x="354053" y="644570"/>
                  <a:pt x="0" y="646331"/>
                </a:cubicBezTo>
                <a:cubicBezTo>
                  <a:pt x="-26561" y="383807"/>
                  <a:pt x="10632" y="14805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0328986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Segoe UI" panose="020B0502040204020203" pitchFamily="34" charset="0"/>
              </a:rPr>
              <a:t>EMAIL VALIDATION </a:t>
            </a:r>
            <a:endParaRPr lang="en-US" sz="3600" b="0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47F753-679C-F355-BA28-59A50B7D6467}"/>
              </a:ext>
            </a:extLst>
          </p:cNvPr>
          <p:cNvSpPr txBox="1"/>
          <p:nvPr/>
        </p:nvSpPr>
        <p:spPr>
          <a:xfrm>
            <a:off x="2286000" y="2030062"/>
            <a:ext cx="8851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9CDCFE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regex</a:t>
            </a:r>
            <a:r>
              <a:rPr lang="en-US" sz="2400" b="0" dirty="0">
                <a:solidFill>
                  <a:srgbClr val="D4D4D4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=</a:t>
            </a:r>
            <a:r>
              <a:rPr lang="en-US" sz="2400" b="0" dirty="0">
                <a:solidFill>
                  <a:srgbClr val="D16969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/</a:t>
            </a:r>
            <a:r>
              <a:rPr lang="en-US" sz="2400" b="0" dirty="0">
                <a:solidFill>
                  <a:srgbClr val="DCDCAA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^</a:t>
            </a:r>
            <a:r>
              <a:rPr lang="en-US" sz="2400" b="0" dirty="0">
                <a:solidFill>
                  <a:srgbClr val="D16969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\w</a:t>
            </a:r>
            <a:r>
              <a:rPr lang="en-US" sz="2400" b="0" dirty="0">
                <a:solidFill>
                  <a:srgbClr val="D7BA7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+</a:t>
            </a:r>
            <a:r>
              <a:rPr lang="en-US" sz="2400" b="0" dirty="0">
                <a:solidFill>
                  <a:srgbClr val="D16969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@</a:t>
            </a:r>
            <a:r>
              <a:rPr lang="en-US" sz="2400" b="0" dirty="0">
                <a:solidFill>
                  <a:srgbClr val="CE9178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[</a:t>
            </a:r>
            <a:r>
              <a:rPr lang="en-US" sz="2400" b="0" dirty="0">
                <a:solidFill>
                  <a:srgbClr val="D16969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a-</a:t>
            </a:r>
            <a:r>
              <a:rPr lang="en-US" sz="2400" b="0" dirty="0" err="1">
                <a:solidFill>
                  <a:srgbClr val="D16969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zA</a:t>
            </a:r>
            <a:r>
              <a:rPr lang="en-US" sz="2400" b="0" dirty="0">
                <a:solidFill>
                  <a:srgbClr val="D16969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-Z_</a:t>
            </a:r>
            <a:r>
              <a:rPr lang="en-US" sz="2400" b="0" dirty="0">
                <a:solidFill>
                  <a:srgbClr val="CE9178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]</a:t>
            </a:r>
            <a:r>
              <a:rPr lang="en-US" sz="2400" b="0" dirty="0">
                <a:solidFill>
                  <a:srgbClr val="D7BA7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+?\.</a:t>
            </a:r>
            <a:r>
              <a:rPr lang="en-US" sz="2400" b="0" dirty="0">
                <a:solidFill>
                  <a:srgbClr val="CE9178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[</a:t>
            </a:r>
            <a:r>
              <a:rPr lang="en-US" sz="2400" b="0" dirty="0">
                <a:solidFill>
                  <a:srgbClr val="D16969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a-</a:t>
            </a:r>
            <a:r>
              <a:rPr lang="en-US" sz="2400" b="0" dirty="0" err="1">
                <a:solidFill>
                  <a:srgbClr val="D16969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zA</a:t>
            </a:r>
            <a:r>
              <a:rPr lang="en-US" sz="2400" b="0" dirty="0">
                <a:solidFill>
                  <a:srgbClr val="D16969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-Z</a:t>
            </a:r>
            <a:r>
              <a:rPr lang="en-US" sz="2400" b="0" dirty="0">
                <a:solidFill>
                  <a:srgbClr val="CE9178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]</a:t>
            </a:r>
            <a:r>
              <a:rPr lang="en-US" sz="2400" b="0" dirty="0">
                <a:solidFill>
                  <a:srgbClr val="D7BA7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{2,3}</a:t>
            </a:r>
            <a:r>
              <a:rPr lang="en-US" sz="2400" b="0" dirty="0">
                <a:solidFill>
                  <a:srgbClr val="DCDCAA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$</a:t>
            </a:r>
            <a:r>
              <a:rPr lang="en-US" sz="2400" b="0" dirty="0">
                <a:solidFill>
                  <a:srgbClr val="D16969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/</a:t>
            </a:r>
            <a:r>
              <a:rPr lang="en-US" sz="2400" b="0" dirty="0">
                <a:solidFill>
                  <a:srgbClr val="D4D4D4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51248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75B820-4ECF-9890-A20F-705D2C0E6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921B22-05B1-30FC-1F52-04B39685CFDE}"/>
              </a:ext>
            </a:extLst>
          </p:cNvPr>
          <p:cNvSpPr txBox="1"/>
          <p:nvPr/>
        </p:nvSpPr>
        <p:spPr>
          <a:xfrm>
            <a:off x="419100" y="460254"/>
            <a:ext cx="11468100" cy="646331"/>
          </a:xfrm>
          <a:custGeom>
            <a:avLst/>
            <a:gdLst>
              <a:gd name="connsiteX0" fmla="*/ 0 w 11468100"/>
              <a:gd name="connsiteY0" fmla="*/ 0 h 646331"/>
              <a:gd name="connsiteX1" fmla="*/ 330551 w 11468100"/>
              <a:gd name="connsiteY1" fmla="*/ 0 h 646331"/>
              <a:gd name="connsiteX2" fmla="*/ 661102 w 11468100"/>
              <a:gd name="connsiteY2" fmla="*/ 0 h 646331"/>
              <a:gd name="connsiteX3" fmla="*/ 1221015 w 11468100"/>
              <a:gd name="connsiteY3" fmla="*/ 0 h 646331"/>
              <a:gd name="connsiteX4" fmla="*/ 1780928 w 11468100"/>
              <a:gd name="connsiteY4" fmla="*/ 0 h 646331"/>
              <a:gd name="connsiteX5" fmla="*/ 2111480 w 11468100"/>
              <a:gd name="connsiteY5" fmla="*/ 0 h 646331"/>
              <a:gd name="connsiteX6" fmla="*/ 2556712 w 11468100"/>
              <a:gd name="connsiteY6" fmla="*/ 0 h 646331"/>
              <a:gd name="connsiteX7" fmla="*/ 3345987 w 11468100"/>
              <a:gd name="connsiteY7" fmla="*/ 0 h 646331"/>
              <a:gd name="connsiteX8" fmla="*/ 4020581 w 11468100"/>
              <a:gd name="connsiteY8" fmla="*/ 0 h 646331"/>
              <a:gd name="connsiteX9" fmla="*/ 4580494 w 11468100"/>
              <a:gd name="connsiteY9" fmla="*/ 0 h 646331"/>
              <a:gd name="connsiteX10" fmla="*/ 5140407 w 11468100"/>
              <a:gd name="connsiteY10" fmla="*/ 0 h 646331"/>
              <a:gd name="connsiteX11" fmla="*/ 5815001 w 11468100"/>
              <a:gd name="connsiteY11" fmla="*/ 0 h 646331"/>
              <a:gd name="connsiteX12" fmla="*/ 6374914 w 11468100"/>
              <a:gd name="connsiteY12" fmla="*/ 0 h 646331"/>
              <a:gd name="connsiteX13" fmla="*/ 7049509 w 11468100"/>
              <a:gd name="connsiteY13" fmla="*/ 0 h 646331"/>
              <a:gd name="connsiteX14" fmla="*/ 7838784 w 11468100"/>
              <a:gd name="connsiteY14" fmla="*/ 0 h 646331"/>
              <a:gd name="connsiteX15" fmla="*/ 8742740 w 11468100"/>
              <a:gd name="connsiteY15" fmla="*/ 0 h 646331"/>
              <a:gd name="connsiteX16" fmla="*/ 9417334 w 11468100"/>
              <a:gd name="connsiteY16" fmla="*/ 0 h 646331"/>
              <a:gd name="connsiteX17" fmla="*/ 9862566 w 11468100"/>
              <a:gd name="connsiteY17" fmla="*/ 0 h 646331"/>
              <a:gd name="connsiteX18" fmla="*/ 10651841 w 11468100"/>
              <a:gd name="connsiteY18" fmla="*/ 0 h 646331"/>
              <a:gd name="connsiteX19" fmla="*/ 11468100 w 11468100"/>
              <a:gd name="connsiteY19" fmla="*/ 0 h 646331"/>
              <a:gd name="connsiteX20" fmla="*/ 11468100 w 11468100"/>
              <a:gd name="connsiteY20" fmla="*/ 646331 h 646331"/>
              <a:gd name="connsiteX21" fmla="*/ 11022868 w 11468100"/>
              <a:gd name="connsiteY21" fmla="*/ 646331 h 646331"/>
              <a:gd name="connsiteX22" fmla="*/ 10118912 w 11468100"/>
              <a:gd name="connsiteY22" fmla="*/ 646331 h 646331"/>
              <a:gd name="connsiteX23" fmla="*/ 9558999 w 11468100"/>
              <a:gd name="connsiteY23" fmla="*/ 646331 h 646331"/>
              <a:gd name="connsiteX24" fmla="*/ 8769724 w 11468100"/>
              <a:gd name="connsiteY24" fmla="*/ 646331 h 646331"/>
              <a:gd name="connsiteX25" fmla="*/ 8324491 w 11468100"/>
              <a:gd name="connsiteY25" fmla="*/ 646331 h 646331"/>
              <a:gd name="connsiteX26" fmla="*/ 7993940 w 11468100"/>
              <a:gd name="connsiteY26" fmla="*/ 646331 h 646331"/>
              <a:gd name="connsiteX27" fmla="*/ 7663389 w 11468100"/>
              <a:gd name="connsiteY27" fmla="*/ 646331 h 646331"/>
              <a:gd name="connsiteX28" fmla="*/ 6874114 w 11468100"/>
              <a:gd name="connsiteY28" fmla="*/ 646331 h 646331"/>
              <a:gd name="connsiteX29" fmla="*/ 6199520 w 11468100"/>
              <a:gd name="connsiteY29" fmla="*/ 646331 h 646331"/>
              <a:gd name="connsiteX30" fmla="*/ 5410245 w 11468100"/>
              <a:gd name="connsiteY30" fmla="*/ 646331 h 646331"/>
              <a:gd name="connsiteX31" fmla="*/ 4620970 w 11468100"/>
              <a:gd name="connsiteY31" fmla="*/ 646331 h 646331"/>
              <a:gd name="connsiteX32" fmla="*/ 4290419 w 11468100"/>
              <a:gd name="connsiteY32" fmla="*/ 646331 h 646331"/>
              <a:gd name="connsiteX33" fmla="*/ 3386462 w 11468100"/>
              <a:gd name="connsiteY33" fmla="*/ 646331 h 646331"/>
              <a:gd name="connsiteX34" fmla="*/ 2711868 w 11468100"/>
              <a:gd name="connsiteY34" fmla="*/ 646331 h 646331"/>
              <a:gd name="connsiteX35" fmla="*/ 1807912 w 11468100"/>
              <a:gd name="connsiteY35" fmla="*/ 646331 h 646331"/>
              <a:gd name="connsiteX36" fmla="*/ 1477361 w 11468100"/>
              <a:gd name="connsiteY36" fmla="*/ 646331 h 646331"/>
              <a:gd name="connsiteX37" fmla="*/ 1146810 w 11468100"/>
              <a:gd name="connsiteY37" fmla="*/ 646331 h 646331"/>
              <a:gd name="connsiteX38" fmla="*/ 0 w 11468100"/>
              <a:gd name="connsiteY38" fmla="*/ 646331 h 646331"/>
              <a:gd name="connsiteX39" fmla="*/ 0 w 11468100"/>
              <a:gd name="connsiteY39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468100" h="646331" extrusionOk="0">
                <a:moveTo>
                  <a:pt x="0" y="0"/>
                </a:moveTo>
                <a:cubicBezTo>
                  <a:pt x="90966" y="13892"/>
                  <a:pt x="182582" y="-14416"/>
                  <a:pt x="330551" y="0"/>
                </a:cubicBezTo>
                <a:cubicBezTo>
                  <a:pt x="478520" y="14416"/>
                  <a:pt x="583966" y="11675"/>
                  <a:pt x="661102" y="0"/>
                </a:cubicBezTo>
                <a:cubicBezTo>
                  <a:pt x="738238" y="-11675"/>
                  <a:pt x="976445" y="18069"/>
                  <a:pt x="1221015" y="0"/>
                </a:cubicBezTo>
                <a:cubicBezTo>
                  <a:pt x="1465585" y="-18069"/>
                  <a:pt x="1593100" y="-13353"/>
                  <a:pt x="1780928" y="0"/>
                </a:cubicBezTo>
                <a:cubicBezTo>
                  <a:pt x="1968756" y="13353"/>
                  <a:pt x="1963960" y="367"/>
                  <a:pt x="2111480" y="0"/>
                </a:cubicBezTo>
                <a:cubicBezTo>
                  <a:pt x="2259000" y="-367"/>
                  <a:pt x="2417586" y="-19807"/>
                  <a:pt x="2556712" y="0"/>
                </a:cubicBezTo>
                <a:cubicBezTo>
                  <a:pt x="2695838" y="19807"/>
                  <a:pt x="3121383" y="-28912"/>
                  <a:pt x="3345987" y="0"/>
                </a:cubicBezTo>
                <a:cubicBezTo>
                  <a:pt x="3570591" y="28912"/>
                  <a:pt x="3862775" y="-28724"/>
                  <a:pt x="4020581" y="0"/>
                </a:cubicBezTo>
                <a:cubicBezTo>
                  <a:pt x="4178387" y="28724"/>
                  <a:pt x="4371567" y="20512"/>
                  <a:pt x="4580494" y="0"/>
                </a:cubicBezTo>
                <a:cubicBezTo>
                  <a:pt x="4789421" y="-20512"/>
                  <a:pt x="5027382" y="4515"/>
                  <a:pt x="5140407" y="0"/>
                </a:cubicBezTo>
                <a:cubicBezTo>
                  <a:pt x="5253432" y="-4515"/>
                  <a:pt x="5646560" y="28004"/>
                  <a:pt x="5815001" y="0"/>
                </a:cubicBezTo>
                <a:cubicBezTo>
                  <a:pt x="5983442" y="-28004"/>
                  <a:pt x="6223826" y="-2047"/>
                  <a:pt x="6374914" y="0"/>
                </a:cubicBezTo>
                <a:cubicBezTo>
                  <a:pt x="6526002" y="2047"/>
                  <a:pt x="6898131" y="925"/>
                  <a:pt x="7049509" y="0"/>
                </a:cubicBezTo>
                <a:cubicBezTo>
                  <a:pt x="7200887" y="-925"/>
                  <a:pt x="7478467" y="4140"/>
                  <a:pt x="7838784" y="0"/>
                </a:cubicBezTo>
                <a:cubicBezTo>
                  <a:pt x="8199101" y="-4140"/>
                  <a:pt x="8402261" y="33057"/>
                  <a:pt x="8742740" y="0"/>
                </a:cubicBezTo>
                <a:cubicBezTo>
                  <a:pt x="9083219" y="-33057"/>
                  <a:pt x="9191828" y="-6891"/>
                  <a:pt x="9417334" y="0"/>
                </a:cubicBezTo>
                <a:cubicBezTo>
                  <a:pt x="9642840" y="6891"/>
                  <a:pt x="9701221" y="-3115"/>
                  <a:pt x="9862566" y="0"/>
                </a:cubicBezTo>
                <a:cubicBezTo>
                  <a:pt x="10023911" y="3115"/>
                  <a:pt x="10416063" y="-868"/>
                  <a:pt x="10651841" y="0"/>
                </a:cubicBezTo>
                <a:cubicBezTo>
                  <a:pt x="10887619" y="868"/>
                  <a:pt x="11193089" y="3452"/>
                  <a:pt x="11468100" y="0"/>
                </a:cubicBezTo>
                <a:cubicBezTo>
                  <a:pt x="11481143" y="296534"/>
                  <a:pt x="11439139" y="362707"/>
                  <a:pt x="11468100" y="646331"/>
                </a:cubicBezTo>
                <a:cubicBezTo>
                  <a:pt x="11319758" y="661722"/>
                  <a:pt x="11179644" y="663630"/>
                  <a:pt x="11022868" y="646331"/>
                </a:cubicBezTo>
                <a:cubicBezTo>
                  <a:pt x="10866092" y="629032"/>
                  <a:pt x="10458042" y="686301"/>
                  <a:pt x="10118912" y="646331"/>
                </a:cubicBezTo>
                <a:cubicBezTo>
                  <a:pt x="9779782" y="606361"/>
                  <a:pt x="9710427" y="638598"/>
                  <a:pt x="9558999" y="646331"/>
                </a:cubicBezTo>
                <a:cubicBezTo>
                  <a:pt x="9407571" y="654064"/>
                  <a:pt x="8999561" y="623219"/>
                  <a:pt x="8769724" y="646331"/>
                </a:cubicBezTo>
                <a:cubicBezTo>
                  <a:pt x="8539887" y="669443"/>
                  <a:pt x="8438604" y="640315"/>
                  <a:pt x="8324491" y="646331"/>
                </a:cubicBezTo>
                <a:cubicBezTo>
                  <a:pt x="8210378" y="652347"/>
                  <a:pt x="8106369" y="645582"/>
                  <a:pt x="7993940" y="646331"/>
                </a:cubicBezTo>
                <a:cubicBezTo>
                  <a:pt x="7881511" y="647080"/>
                  <a:pt x="7770213" y="640146"/>
                  <a:pt x="7663389" y="646331"/>
                </a:cubicBezTo>
                <a:cubicBezTo>
                  <a:pt x="7556565" y="652516"/>
                  <a:pt x="7189868" y="671999"/>
                  <a:pt x="6874114" y="646331"/>
                </a:cubicBezTo>
                <a:cubicBezTo>
                  <a:pt x="6558361" y="620663"/>
                  <a:pt x="6496707" y="674509"/>
                  <a:pt x="6199520" y="646331"/>
                </a:cubicBezTo>
                <a:cubicBezTo>
                  <a:pt x="5902333" y="618153"/>
                  <a:pt x="5706716" y="629634"/>
                  <a:pt x="5410245" y="646331"/>
                </a:cubicBezTo>
                <a:cubicBezTo>
                  <a:pt x="5113775" y="663028"/>
                  <a:pt x="4982231" y="625035"/>
                  <a:pt x="4620970" y="646331"/>
                </a:cubicBezTo>
                <a:cubicBezTo>
                  <a:pt x="4259709" y="667627"/>
                  <a:pt x="4384638" y="637121"/>
                  <a:pt x="4290419" y="646331"/>
                </a:cubicBezTo>
                <a:cubicBezTo>
                  <a:pt x="4196200" y="655541"/>
                  <a:pt x="3577206" y="621330"/>
                  <a:pt x="3386462" y="646331"/>
                </a:cubicBezTo>
                <a:cubicBezTo>
                  <a:pt x="3195718" y="671332"/>
                  <a:pt x="2989227" y="658046"/>
                  <a:pt x="2711868" y="646331"/>
                </a:cubicBezTo>
                <a:cubicBezTo>
                  <a:pt x="2434509" y="634616"/>
                  <a:pt x="2122403" y="680298"/>
                  <a:pt x="1807912" y="646331"/>
                </a:cubicBezTo>
                <a:cubicBezTo>
                  <a:pt x="1493421" y="612364"/>
                  <a:pt x="1616552" y="647177"/>
                  <a:pt x="1477361" y="646331"/>
                </a:cubicBezTo>
                <a:cubicBezTo>
                  <a:pt x="1338170" y="645485"/>
                  <a:pt x="1305000" y="639324"/>
                  <a:pt x="1146810" y="646331"/>
                </a:cubicBezTo>
                <a:cubicBezTo>
                  <a:pt x="988620" y="653338"/>
                  <a:pt x="354053" y="644570"/>
                  <a:pt x="0" y="646331"/>
                </a:cubicBezTo>
                <a:cubicBezTo>
                  <a:pt x="-26561" y="383807"/>
                  <a:pt x="10632" y="14805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0328986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Segoe UI" panose="020B0502040204020203" pitchFamily="34" charset="0"/>
              </a:rPr>
              <a:t>PASSWORD VALIDATION </a:t>
            </a:r>
            <a:endParaRPr lang="en-US" sz="3600" b="0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47F753-679C-F355-BA28-59A50B7D6467}"/>
              </a:ext>
            </a:extLst>
          </p:cNvPr>
          <p:cNvSpPr txBox="1"/>
          <p:nvPr/>
        </p:nvSpPr>
        <p:spPr>
          <a:xfrm>
            <a:off x="2286000" y="2030062"/>
            <a:ext cx="8851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9CDCFE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regex</a:t>
            </a:r>
            <a:r>
              <a:rPr lang="en-US" sz="2400" b="0" dirty="0">
                <a:solidFill>
                  <a:srgbClr val="D4D4D4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=</a:t>
            </a:r>
            <a:r>
              <a:rPr lang="en-US" sz="2400" b="0" dirty="0">
                <a:solidFill>
                  <a:srgbClr val="D16969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2400" b="0" i="0" dirty="0">
                <a:solidFill>
                  <a:srgbClr val="00A67D"/>
                </a:solidFill>
                <a:effectLst/>
                <a:latin typeface="Söhne Mono"/>
              </a:rPr>
              <a:t>/^(?=.*\d)(?=.*[a-z])(?=.*[A-Z]).{8,}$/;</a:t>
            </a:r>
            <a:endParaRPr lang="en-US" sz="2400" b="0" dirty="0">
              <a:solidFill>
                <a:srgbClr val="D4D4D4"/>
              </a:solidFill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5469C-C985-6F71-3F09-46E667B1614E}"/>
              </a:ext>
            </a:extLst>
          </p:cNvPr>
          <p:cNvSpPr txBox="1"/>
          <p:nvPr/>
        </p:nvSpPr>
        <p:spPr>
          <a:xfrm>
            <a:off x="419101" y="3028185"/>
            <a:ext cx="114680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Password should be at least 8 characters long, contain at least one uppercase letter, one lowercase letter, and one digit</a:t>
            </a:r>
            <a:endParaRPr lang="en-GB" sz="2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566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75B820-4ECF-9890-A20F-705D2C0E6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9D2B42-DFF5-875F-149A-071687BAE3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82"/>
          <a:stretch/>
        </p:blipFill>
        <p:spPr>
          <a:xfrm>
            <a:off x="782295" y="0"/>
            <a:ext cx="104699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75B820-4ECF-9890-A20F-705D2C0E6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921B22-05B1-30FC-1F52-04B39685CFDE}"/>
              </a:ext>
            </a:extLst>
          </p:cNvPr>
          <p:cNvSpPr txBox="1"/>
          <p:nvPr/>
        </p:nvSpPr>
        <p:spPr>
          <a:xfrm>
            <a:off x="419100" y="460254"/>
            <a:ext cx="11468100" cy="646331"/>
          </a:xfrm>
          <a:custGeom>
            <a:avLst/>
            <a:gdLst>
              <a:gd name="connsiteX0" fmla="*/ 0 w 11468100"/>
              <a:gd name="connsiteY0" fmla="*/ 0 h 646331"/>
              <a:gd name="connsiteX1" fmla="*/ 330551 w 11468100"/>
              <a:gd name="connsiteY1" fmla="*/ 0 h 646331"/>
              <a:gd name="connsiteX2" fmla="*/ 661102 w 11468100"/>
              <a:gd name="connsiteY2" fmla="*/ 0 h 646331"/>
              <a:gd name="connsiteX3" fmla="*/ 1221015 w 11468100"/>
              <a:gd name="connsiteY3" fmla="*/ 0 h 646331"/>
              <a:gd name="connsiteX4" fmla="*/ 1780928 w 11468100"/>
              <a:gd name="connsiteY4" fmla="*/ 0 h 646331"/>
              <a:gd name="connsiteX5" fmla="*/ 2111480 w 11468100"/>
              <a:gd name="connsiteY5" fmla="*/ 0 h 646331"/>
              <a:gd name="connsiteX6" fmla="*/ 2556712 w 11468100"/>
              <a:gd name="connsiteY6" fmla="*/ 0 h 646331"/>
              <a:gd name="connsiteX7" fmla="*/ 3345987 w 11468100"/>
              <a:gd name="connsiteY7" fmla="*/ 0 h 646331"/>
              <a:gd name="connsiteX8" fmla="*/ 4020581 w 11468100"/>
              <a:gd name="connsiteY8" fmla="*/ 0 h 646331"/>
              <a:gd name="connsiteX9" fmla="*/ 4580494 w 11468100"/>
              <a:gd name="connsiteY9" fmla="*/ 0 h 646331"/>
              <a:gd name="connsiteX10" fmla="*/ 5140407 w 11468100"/>
              <a:gd name="connsiteY10" fmla="*/ 0 h 646331"/>
              <a:gd name="connsiteX11" fmla="*/ 5815001 w 11468100"/>
              <a:gd name="connsiteY11" fmla="*/ 0 h 646331"/>
              <a:gd name="connsiteX12" fmla="*/ 6374914 w 11468100"/>
              <a:gd name="connsiteY12" fmla="*/ 0 h 646331"/>
              <a:gd name="connsiteX13" fmla="*/ 7049509 w 11468100"/>
              <a:gd name="connsiteY13" fmla="*/ 0 h 646331"/>
              <a:gd name="connsiteX14" fmla="*/ 7838784 w 11468100"/>
              <a:gd name="connsiteY14" fmla="*/ 0 h 646331"/>
              <a:gd name="connsiteX15" fmla="*/ 8742740 w 11468100"/>
              <a:gd name="connsiteY15" fmla="*/ 0 h 646331"/>
              <a:gd name="connsiteX16" fmla="*/ 9417334 w 11468100"/>
              <a:gd name="connsiteY16" fmla="*/ 0 h 646331"/>
              <a:gd name="connsiteX17" fmla="*/ 9862566 w 11468100"/>
              <a:gd name="connsiteY17" fmla="*/ 0 h 646331"/>
              <a:gd name="connsiteX18" fmla="*/ 10651841 w 11468100"/>
              <a:gd name="connsiteY18" fmla="*/ 0 h 646331"/>
              <a:gd name="connsiteX19" fmla="*/ 11468100 w 11468100"/>
              <a:gd name="connsiteY19" fmla="*/ 0 h 646331"/>
              <a:gd name="connsiteX20" fmla="*/ 11468100 w 11468100"/>
              <a:gd name="connsiteY20" fmla="*/ 646331 h 646331"/>
              <a:gd name="connsiteX21" fmla="*/ 11022868 w 11468100"/>
              <a:gd name="connsiteY21" fmla="*/ 646331 h 646331"/>
              <a:gd name="connsiteX22" fmla="*/ 10118912 w 11468100"/>
              <a:gd name="connsiteY22" fmla="*/ 646331 h 646331"/>
              <a:gd name="connsiteX23" fmla="*/ 9558999 w 11468100"/>
              <a:gd name="connsiteY23" fmla="*/ 646331 h 646331"/>
              <a:gd name="connsiteX24" fmla="*/ 8769724 w 11468100"/>
              <a:gd name="connsiteY24" fmla="*/ 646331 h 646331"/>
              <a:gd name="connsiteX25" fmla="*/ 8324491 w 11468100"/>
              <a:gd name="connsiteY25" fmla="*/ 646331 h 646331"/>
              <a:gd name="connsiteX26" fmla="*/ 7993940 w 11468100"/>
              <a:gd name="connsiteY26" fmla="*/ 646331 h 646331"/>
              <a:gd name="connsiteX27" fmla="*/ 7663389 w 11468100"/>
              <a:gd name="connsiteY27" fmla="*/ 646331 h 646331"/>
              <a:gd name="connsiteX28" fmla="*/ 6874114 w 11468100"/>
              <a:gd name="connsiteY28" fmla="*/ 646331 h 646331"/>
              <a:gd name="connsiteX29" fmla="*/ 6199520 w 11468100"/>
              <a:gd name="connsiteY29" fmla="*/ 646331 h 646331"/>
              <a:gd name="connsiteX30" fmla="*/ 5410245 w 11468100"/>
              <a:gd name="connsiteY30" fmla="*/ 646331 h 646331"/>
              <a:gd name="connsiteX31" fmla="*/ 4620970 w 11468100"/>
              <a:gd name="connsiteY31" fmla="*/ 646331 h 646331"/>
              <a:gd name="connsiteX32" fmla="*/ 4290419 w 11468100"/>
              <a:gd name="connsiteY32" fmla="*/ 646331 h 646331"/>
              <a:gd name="connsiteX33" fmla="*/ 3386462 w 11468100"/>
              <a:gd name="connsiteY33" fmla="*/ 646331 h 646331"/>
              <a:gd name="connsiteX34" fmla="*/ 2711868 w 11468100"/>
              <a:gd name="connsiteY34" fmla="*/ 646331 h 646331"/>
              <a:gd name="connsiteX35" fmla="*/ 1807912 w 11468100"/>
              <a:gd name="connsiteY35" fmla="*/ 646331 h 646331"/>
              <a:gd name="connsiteX36" fmla="*/ 1477361 w 11468100"/>
              <a:gd name="connsiteY36" fmla="*/ 646331 h 646331"/>
              <a:gd name="connsiteX37" fmla="*/ 1146810 w 11468100"/>
              <a:gd name="connsiteY37" fmla="*/ 646331 h 646331"/>
              <a:gd name="connsiteX38" fmla="*/ 0 w 11468100"/>
              <a:gd name="connsiteY38" fmla="*/ 646331 h 646331"/>
              <a:gd name="connsiteX39" fmla="*/ 0 w 11468100"/>
              <a:gd name="connsiteY39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468100" h="646331" extrusionOk="0">
                <a:moveTo>
                  <a:pt x="0" y="0"/>
                </a:moveTo>
                <a:cubicBezTo>
                  <a:pt x="90966" y="13892"/>
                  <a:pt x="182582" y="-14416"/>
                  <a:pt x="330551" y="0"/>
                </a:cubicBezTo>
                <a:cubicBezTo>
                  <a:pt x="478520" y="14416"/>
                  <a:pt x="583966" y="11675"/>
                  <a:pt x="661102" y="0"/>
                </a:cubicBezTo>
                <a:cubicBezTo>
                  <a:pt x="738238" y="-11675"/>
                  <a:pt x="976445" y="18069"/>
                  <a:pt x="1221015" y="0"/>
                </a:cubicBezTo>
                <a:cubicBezTo>
                  <a:pt x="1465585" y="-18069"/>
                  <a:pt x="1593100" y="-13353"/>
                  <a:pt x="1780928" y="0"/>
                </a:cubicBezTo>
                <a:cubicBezTo>
                  <a:pt x="1968756" y="13353"/>
                  <a:pt x="1963960" y="367"/>
                  <a:pt x="2111480" y="0"/>
                </a:cubicBezTo>
                <a:cubicBezTo>
                  <a:pt x="2259000" y="-367"/>
                  <a:pt x="2417586" y="-19807"/>
                  <a:pt x="2556712" y="0"/>
                </a:cubicBezTo>
                <a:cubicBezTo>
                  <a:pt x="2695838" y="19807"/>
                  <a:pt x="3121383" y="-28912"/>
                  <a:pt x="3345987" y="0"/>
                </a:cubicBezTo>
                <a:cubicBezTo>
                  <a:pt x="3570591" y="28912"/>
                  <a:pt x="3862775" y="-28724"/>
                  <a:pt x="4020581" y="0"/>
                </a:cubicBezTo>
                <a:cubicBezTo>
                  <a:pt x="4178387" y="28724"/>
                  <a:pt x="4371567" y="20512"/>
                  <a:pt x="4580494" y="0"/>
                </a:cubicBezTo>
                <a:cubicBezTo>
                  <a:pt x="4789421" y="-20512"/>
                  <a:pt x="5027382" y="4515"/>
                  <a:pt x="5140407" y="0"/>
                </a:cubicBezTo>
                <a:cubicBezTo>
                  <a:pt x="5253432" y="-4515"/>
                  <a:pt x="5646560" y="28004"/>
                  <a:pt x="5815001" y="0"/>
                </a:cubicBezTo>
                <a:cubicBezTo>
                  <a:pt x="5983442" y="-28004"/>
                  <a:pt x="6223826" y="-2047"/>
                  <a:pt x="6374914" y="0"/>
                </a:cubicBezTo>
                <a:cubicBezTo>
                  <a:pt x="6526002" y="2047"/>
                  <a:pt x="6898131" y="925"/>
                  <a:pt x="7049509" y="0"/>
                </a:cubicBezTo>
                <a:cubicBezTo>
                  <a:pt x="7200887" y="-925"/>
                  <a:pt x="7478467" y="4140"/>
                  <a:pt x="7838784" y="0"/>
                </a:cubicBezTo>
                <a:cubicBezTo>
                  <a:pt x="8199101" y="-4140"/>
                  <a:pt x="8402261" y="33057"/>
                  <a:pt x="8742740" y="0"/>
                </a:cubicBezTo>
                <a:cubicBezTo>
                  <a:pt x="9083219" y="-33057"/>
                  <a:pt x="9191828" y="-6891"/>
                  <a:pt x="9417334" y="0"/>
                </a:cubicBezTo>
                <a:cubicBezTo>
                  <a:pt x="9642840" y="6891"/>
                  <a:pt x="9701221" y="-3115"/>
                  <a:pt x="9862566" y="0"/>
                </a:cubicBezTo>
                <a:cubicBezTo>
                  <a:pt x="10023911" y="3115"/>
                  <a:pt x="10416063" y="-868"/>
                  <a:pt x="10651841" y="0"/>
                </a:cubicBezTo>
                <a:cubicBezTo>
                  <a:pt x="10887619" y="868"/>
                  <a:pt x="11193089" y="3452"/>
                  <a:pt x="11468100" y="0"/>
                </a:cubicBezTo>
                <a:cubicBezTo>
                  <a:pt x="11481143" y="296534"/>
                  <a:pt x="11439139" y="362707"/>
                  <a:pt x="11468100" y="646331"/>
                </a:cubicBezTo>
                <a:cubicBezTo>
                  <a:pt x="11319758" y="661722"/>
                  <a:pt x="11179644" y="663630"/>
                  <a:pt x="11022868" y="646331"/>
                </a:cubicBezTo>
                <a:cubicBezTo>
                  <a:pt x="10866092" y="629032"/>
                  <a:pt x="10458042" y="686301"/>
                  <a:pt x="10118912" y="646331"/>
                </a:cubicBezTo>
                <a:cubicBezTo>
                  <a:pt x="9779782" y="606361"/>
                  <a:pt x="9710427" y="638598"/>
                  <a:pt x="9558999" y="646331"/>
                </a:cubicBezTo>
                <a:cubicBezTo>
                  <a:pt x="9407571" y="654064"/>
                  <a:pt x="8999561" y="623219"/>
                  <a:pt x="8769724" y="646331"/>
                </a:cubicBezTo>
                <a:cubicBezTo>
                  <a:pt x="8539887" y="669443"/>
                  <a:pt x="8438604" y="640315"/>
                  <a:pt x="8324491" y="646331"/>
                </a:cubicBezTo>
                <a:cubicBezTo>
                  <a:pt x="8210378" y="652347"/>
                  <a:pt x="8106369" y="645582"/>
                  <a:pt x="7993940" y="646331"/>
                </a:cubicBezTo>
                <a:cubicBezTo>
                  <a:pt x="7881511" y="647080"/>
                  <a:pt x="7770213" y="640146"/>
                  <a:pt x="7663389" y="646331"/>
                </a:cubicBezTo>
                <a:cubicBezTo>
                  <a:pt x="7556565" y="652516"/>
                  <a:pt x="7189868" y="671999"/>
                  <a:pt x="6874114" y="646331"/>
                </a:cubicBezTo>
                <a:cubicBezTo>
                  <a:pt x="6558361" y="620663"/>
                  <a:pt x="6496707" y="674509"/>
                  <a:pt x="6199520" y="646331"/>
                </a:cubicBezTo>
                <a:cubicBezTo>
                  <a:pt x="5902333" y="618153"/>
                  <a:pt x="5706716" y="629634"/>
                  <a:pt x="5410245" y="646331"/>
                </a:cubicBezTo>
                <a:cubicBezTo>
                  <a:pt x="5113775" y="663028"/>
                  <a:pt x="4982231" y="625035"/>
                  <a:pt x="4620970" y="646331"/>
                </a:cubicBezTo>
                <a:cubicBezTo>
                  <a:pt x="4259709" y="667627"/>
                  <a:pt x="4384638" y="637121"/>
                  <a:pt x="4290419" y="646331"/>
                </a:cubicBezTo>
                <a:cubicBezTo>
                  <a:pt x="4196200" y="655541"/>
                  <a:pt x="3577206" y="621330"/>
                  <a:pt x="3386462" y="646331"/>
                </a:cubicBezTo>
                <a:cubicBezTo>
                  <a:pt x="3195718" y="671332"/>
                  <a:pt x="2989227" y="658046"/>
                  <a:pt x="2711868" y="646331"/>
                </a:cubicBezTo>
                <a:cubicBezTo>
                  <a:pt x="2434509" y="634616"/>
                  <a:pt x="2122403" y="680298"/>
                  <a:pt x="1807912" y="646331"/>
                </a:cubicBezTo>
                <a:cubicBezTo>
                  <a:pt x="1493421" y="612364"/>
                  <a:pt x="1616552" y="647177"/>
                  <a:pt x="1477361" y="646331"/>
                </a:cubicBezTo>
                <a:cubicBezTo>
                  <a:pt x="1338170" y="645485"/>
                  <a:pt x="1305000" y="639324"/>
                  <a:pt x="1146810" y="646331"/>
                </a:cubicBezTo>
                <a:cubicBezTo>
                  <a:pt x="988620" y="653338"/>
                  <a:pt x="354053" y="644570"/>
                  <a:pt x="0" y="646331"/>
                </a:cubicBezTo>
                <a:cubicBezTo>
                  <a:pt x="-26561" y="383807"/>
                  <a:pt x="10632" y="14805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0328986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Segoe UI" panose="020B0502040204020203" pitchFamily="34" charset="0"/>
              </a:rPr>
              <a:t>URL VALIDATION </a:t>
            </a:r>
            <a:endParaRPr lang="en-US" sz="3600" b="0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47F753-679C-F355-BA28-59A50B7D6467}"/>
              </a:ext>
            </a:extLst>
          </p:cNvPr>
          <p:cNvSpPr txBox="1"/>
          <p:nvPr/>
        </p:nvSpPr>
        <p:spPr>
          <a:xfrm>
            <a:off x="2286000" y="2030062"/>
            <a:ext cx="8851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9CDCFE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regex</a:t>
            </a:r>
            <a:r>
              <a:rPr lang="en-US" sz="2400" b="0" dirty="0">
                <a:solidFill>
                  <a:srgbClr val="D4D4D4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=</a:t>
            </a:r>
            <a:r>
              <a:rPr lang="en-US" sz="2400" b="0" dirty="0">
                <a:solidFill>
                  <a:srgbClr val="D16969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2400" b="0" i="0" dirty="0">
                <a:solidFill>
                  <a:srgbClr val="00A67D"/>
                </a:solidFill>
                <a:effectLst/>
                <a:latin typeface="Söhne Mono"/>
              </a:rPr>
              <a:t>/^(</a:t>
            </a:r>
            <a:r>
              <a:rPr lang="en-GB" sz="2400" b="0" i="0" dirty="0" err="1">
                <a:solidFill>
                  <a:srgbClr val="00A67D"/>
                </a:solidFill>
                <a:effectLst/>
                <a:latin typeface="Söhne Mono"/>
              </a:rPr>
              <a:t>http|https</a:t>
            </a:r>
            <a:r>
              <a:rPr lang="en-GB" sz="2400" b="0" i="0" dirty="0">
                <a:solidFill>
                  <a:srgbClr val="00A67D"/>
                </a:solidFill>
                <a:effectLst/>
                <a:latin typeface="Söhne Mono"/>
              </a:rPr>
              <a:t>):\/\/[^ "]+$/</a:t>
            </a:r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;</a:t>
            </a:r>
            <a:endParaRPr lang="en-US" sz="2400" b="0" dirty="0">
              <a:solidFill>
                <a:srgbClr val="D4D4D4"/>
              </a:solidFill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5469C-C985-6F71-3F09-46E667B1614E}"/>
              </a:ext>
            </a:extLst>
          </p:cNvPr>
          <p:cNvSpPr txBox="1"/>
          <p:nvPr/>
        </p:nvSpPr>
        <p:spPr>
          <a:xfrm>
            <a:off x="1582965" y="2775631"/>
            <a:ext cx="9026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Matches URLs starting with http:// or https://</a:t>
            </a:r>
            <a:endParaRPr lang="en-GB" sz="32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44824-7718-1C0F-92FC-61146B89FD0F}"/>
              </a:ext>
            </a:extLst>
          </p:cNvPr>
          <p:cNvSpPr txBox="1"/>
          <p:nvPr/>
        </p:nvSpPr>
        <p:spPr>
          <a:xfrm>
            <a:off x="1582965" y="3587477"/>
            <a:ext cx="61250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0" i="0" dirty="0">
                <a:solidFill>
                  <a:schemeClr val="bg1"/>
                </a:solidFill>
                <a:effectLst/>
                <a:latin typeface="Söhne Mono"/>
              </a:rPr>
              <a:t>https://www.example.com</a:t>
            </a:r>
            <a:endParaRPr lang="en-GB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922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75B820-4ECF-9890-A20F-705D2C0E6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64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75B820-4ECF-9890-A20F-705D2C0E6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30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75B820-4ECF-9890-A20F-705D2C0E6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4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75B820-4ECF-9890-A20F-705D2C0E6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279773-57FE-A701-ED13-9DFE176E6A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32"/>
          <a:stretch/>
        </p:blipFill>
        <p:spPr>
          <a:xfrm>
            <a:off x="299357" y="0"/>
            <a:ext cx="11244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3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75B820-4ECF-9890-A20F-705D2C0E6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A45A1A-5AC1-D9EE-DDA3-8E1711369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9" y="0"/>
            <a:ext cx="120580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7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75B820-4ECF-9890-A20F-705D2C0E6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6506D8-EBE9-3085-C380-647028C3B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1" y="0"/>
            <a:ext cx="12107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5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75B820-4ECF-9890-A20F-705D2C0E6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082BF0-958C-BCF0-7927-ED8501978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1" y="513943"/>
            <a:ext cx="12098438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9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75B820-4ECF-9890-A20F-705D2C0E6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F24AB0-EB6C-5F31-BC0B-C4F771C43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9" y="0"/>
            <a:ext cx="12124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2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75B820-4ECF-9890-A20F-705D2C0E6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0EA6AC-DD68-71F1-A59B-452E78691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9" y="0"/>
            <a:ext cx="12124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1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201</TotalTime>
  <Words>355</Words>
  <Application>Microsoft Office PowerPoint</Application>
  <PresentationFormat>Widescreen</PresentationFormat>
  <Paragraphs>129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ADLaM Display</vt:lpstr>
      <vt:lpstr>Arial</vt:lpstr>
      <vt:lpstr>Calibri</vt:lpstr>
      <vt:lpstr>Cascadia Mono</vt:lpstr>
      <vt:lpstr>Segoe UI</vt:lpstr>
      <vt:lpstr>Söhne Mono</vt:lpstr>
      <vt:lpstr>Trade Gothic LT Pro</vt:lpstr>
      <vt:lpstr>Trebuchet MS</vt:lpstr>
      <vt:lpstr>Office Theme</vt:lpstr>
      <vt:lpstr>Section Header01</vt:lpstr>
      <vt:lpstr>Section Header01</vt:lpstr>
      <vt:lpstr>Section Header01</vt:lpstr>
      <vt:lpstr>Section Header01</vt:lpstr>
      <vt:lpstr>Section Header01</vt:lpstr>
      <vt:lpstr>Section Header01</vt:lpstr>
      <vt:lpstr>Section Header01</vt:lpstr>
      <vt:lpstr>Section Header01</vt:lpstr>
      <vt:lpstr>Section Header01</vt:lpstr>
      <vt:lpstr>Section Header01</vt:lpstr>
      <vt:lpstr>Section Header01</vt:lpstr>
      <vt:lpstr>Section Header01</vt:lpstr>
      <vt:lpstr>Section Header01</vt:lpstr>
      <vt:lpstr>Section Header01</vt:lpstr>
      <vt:lpstr>Section Header01</vt:lpstr>
      <vt:lpstr>Section Header01</vt:lpstr>
      <vt:lpstr>Section Header01</vt:lpstr>
      <vt:lpstr>Section Header01</vt:lpstr>
      <vt:lpstr>Section Header01</vt:lpstr>
      <vt:lpstr>Section Header01</vt:lpstr>
      <vt:lpstr>Section Header01</vt:lpstr>
      <vt:lpstr>Section Header01</vt:lpstr>
      <vt:lpstr>Section Header01</vt:lpstr>
      <vt:lpstr>Section Header01</vt:lpstr>
      <vt:lpstr>Section Header01</vt:lpstr>
      <vt:lpstr>Section Header01</vt:lpstr>
      <vt:lpstr>Section Header01</vt:lpstr>
      <vt:lpstr>Section Header01</vt:lpstr>
      <vt:lpstr>Section Header01</vt:lpstr>
      <vt:lpstr>Section Header01</vt:lpstr>
      <vt:lpstr>Section Header01</vt:lpstr>
      <vt:lpstr>Section Header01</vt:lpstr>
      <vt:lpstr>Section Header01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Header01</dc:title>
  <dc:creator>Student</dc:creator>
  <cp:lastModifiedBy>Demo Account</cp:lastModifiedBy>
  <cp:revision>53</cp:revision>
  <dcterms:created xsi:type="dcterms:W3CDTF">2023-12-30T10:37:03Z</dcterms:created>
  <dcterms:modified xsi:type="dcterms:W3CDTF">2024-01-02T05:57:39Z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