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13716000" cy="24384000"/>
  <p:embeddedFontLst>
    <p:embeddedFont>
      <p:font typeface="Playfair Display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EB Garamond"/>
      <p:regular r:id="rId27"/>
      <p:bold r:id="rId28"/>
      <p:italic r:id="rId29"/>
      <p:boldItalic r:id="rId30"/>
    </p:embeddedFont>
    <p:embeddedFont>
      <p:font typeface="Arial Black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>
          <p15:clr>
            <a:srgbClr val="A4A3A4"/>
          </p15:clr>
        </p15:guide>
        <p15:guide id="2" pos="456">
          <p15:clr>
            <a:srgbClr val="A4A3A4"/>
          </p15:clr>
        </p15:guide>
        <p15:guide id="3" orient="horz" pos="2616">
          <p15:clr>
            <a:srgbClr val="A4A3A4"/>
          </p15:clr>
        </p15:guide>
        <p15:guide id="4" orient="horz" pos="3264">
          <p15:clr>
            <a:srgbClr val="A4A3A4"/>
          </p15:clr>
        </p15:guide>
        <p15:guide id="5" pos="6912">
          <p15:clr>
            <a:srgbClr val="A4A3A4"/>
          </p15:clr>
        </p15:guide>
        <p15:guide id="6" orient="horz" pos="2136">
          <p15:clr>
            <a:srgbClr val="A4A3A4"/>
          </p15:clr>
        </p15:guide>
        <p15:guide id="7" orient="horz" pos="4008">
          <p15:clr>
            <a:srgbClr val="A4A3A4"/>
          </p15:clr>
        </p15:guide>
        <p15:guide id="8" orient="horz" pos="1152">
          <p15:clr>
            <a:srgbClr val="A4A3A4"/>
          </p15:clr>
        </p15:guide>
        <p15:guide id="9" orient="horz" pos="2352">
          <p15:clr>
            <a:srgbClr val="A4A3A4"/>
          </p15:clr>
        </p15:guide>
        <p15:guide id="10" orient="horz" pos="1512">
          <p15:clr>
            <a:srgbClr val="A4A3A4"/>
          </p15:clr>
        </p15:guide>
        <p15:guide id="11" pos="7680">
          <p15:clr>
            <a:srgbClr val="A4A3A4"/>
          </p15:clr>
        </p15:guide>
        <p15:guide id="12" pos="6696">
          <p15:clr>
            <a:srgbClr val="A4A3A4"/>
          </p15:clr>
        </p15:guide>
        <p15:guide id="13" pos="1008">
          <p15:clr>
            <a:srgbClr val="A4A3A4"/>
          </p15:clr>
        </p15:guide>
        <p15:guide id="14" pos="1584">
          <p15:clr>
            <a:srgbClr val="A4A3A4"/>
          </p15:clr>
        </p15:guide>
        <p15:guide id="15" pos="2136">
          <p15:clr>
            <a:srgbClr val="A4A3A4"/>
          </p15:clr>
        </p15:guide>
        <p15:guide id="16" pos="2760">
          <p15:clr>
            <a:srgbClr val="A4A3A4"/>
          </p15:clr>
        </p15:guide>
        <p15:guide id="17" pos="3288">
          <p15:clr>
            <a:srgbClr val="A4A3A4"/>
          </p15:clr>
        </p15:guide>
        <p15:guide id="18" pos="4032">
          <p15:clr>
            <a:srgbClr val="A4A3A4"/>
          </p15:clr>
        </p15:guide>
        <p15:guide id="19" pos="4392">
          <p15:clr>
            <a:srgbClr val="A4A3A4"/>
          </p15:clr>
        </p15:guide>
        <p15:guide id="20" pos="4944">
          <p15:clr>
            <a:srgbClr val="A4A3A4"/>
          </p15:clr>
        </p15:guide>
        <p15:guide id="21" pos="5544">
          <p15:clr>
            <a:srgbClr val="A4A3A4"/>
          </p15:clr>
        </p15:guide>
        <p15:guide id="22" pos="6072">
          <p15:clr>
            <a:srgbClr val="A4A3A4"/>
          </p15:clr>
        </p15:guide>
        <p15:guide id="23" orient="horz" pos="2448">
          <p15:clr>
            <a:srgbClr val="A4A3A4"/>
          </p15:clr>
        </p15:guide>
        <p15:guide id="24" orient="horz" pos="960">
          <p15:clr>
            <a:srgbClr val="A4A3A4"/>
          </p15:clr>
        </p15:guide>
        <p15:guide id="25" pos="5256">
          <p15:clr>
            <a:srgbClr val="A4A3A4"/>
          </p15:clr>
        </p15:guide>
        <p15:guide id="26" pos="7261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2" roundtripDataSignature="AMtx7mgAtoaMwNKlozb+S/laRn4Jb8AP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/>
        <p:guide pos="456"/>
        <p:guide pos="2616" orient="horz"/>
        <p:guide pos="3264" orient="horz"/>
        <p:guide pos="6912"/>
        <p:guide pos="2136" orient="horz"/>
        <p:guide pos="4008" orient="horz"/>
        <p:guide pos="1152" orient="horz"/>
        <p:guide pos="2352" orient="horz"/>
        <p:guide pos="1512" orient="horz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pos="2448" orient="horz"/>
        <p:guide pos="960" orient="horz"/>
        <p:guide pos="5256"/>
        <p:guide pos="726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.fntdata"/><Relationship Id="rId22" Type="http://schemas.openxmlformats.org/officeDocument/2006/relationships/font" Target="fonts/PlayfairDisplay-boldItalic.fntdata"/><Relationship Id="rId21" Type="http://schemas.openxmlformats.org/officeDocument/2006/relationships/font" Target="fonts/PlayfairDisplay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EBGaramond-bold.fntdata"/><Relationship Id="rId27" Type="http://schemas.openxmlformats.org/officeDocument/2006/relationships/font" Target="fonts/EBGaramon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BGaramond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rialBlack-regular.fntdata"/><Relationship Id="rId30" Type="http://schemas.openxmlformats.org/officeDocument/2006/relationships/font" Target="fonts/EBGaramond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layfairDispl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86450" y="1828800"/>
            <a:ext cx="914445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:notes"/>
          <p:cNvSpPr/>
          <p:nvPr>
            <p:ph idx="2" type="sldImg"/>
          </p:nvPr>
        </p:nvSpPr>
        <p:spPr>
          <a:xfrm>
            <a:off x="2286450" y="1828800"/>
            <a:ext cx="914445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0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0:notes"/>
          <p:cNvSpPr/>
          <p:nvPr>
            <p:ph idx="2" type="sldImg"/>
          </p:nvPr>
        </p:nvSpPr>
        <p:spPr>
          <a:xfrm>
            <a:off x="2286450" y="1828800"/>
            <a:ext cx="914445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1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1:notes"/>
          <p:cNvSpPr/>
          <p:nvPr>
            <p:ph idx="2" type="sldImg"/>
          </p:nvPr>
        </p:nvSpPr>
        <p:spPr>
          <a:xfrm>
            <a:off x="2286450" y="1828800"/>
            <a:ext cx="914445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2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2:notes"/>
          <p:cNvSpPr/>
          <p:nvPr>
            <p:ph idx="2" type="sldImg"/>
          </p:nvPr>
        </p:nvSpPr>
        <p:spPr>
          <a:xfrm>
            <a:off x="2286450" y="1828800"/>
            <a:ext cx="914445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3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3:notes"/>
          <p:cNvSpPr/>
          <p:nvPr>
            <p:ph idx="2" type="sldImg"/>
          </p:nvPr>
        </p:nvSpPr>
        <p:spPr>
          <a:xfrm>
            <a:off x="2286450" y="1828800"/>
            <a:ext cx="914445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:notes"/>
          <p:cNvSpPr/>
          <p:nvPr>
            <p:ph idx="2" type="sldImg"/>
          </p:nvPr>
        </p:nvSpPr>
        <p:spPr>
          <a:xfrm>
            <a:off x="2286450" y="1828800"/>
            <a:ext cx="914445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:notes"/>
          <p:cNvSpPr/>
          <p:nvPr>
            <p:ph idx="2" type="sldImg"/>
          </p:nvPr>
        </p:nvSpPr>
        <p:spPr>
          <a:xfrm>
            <a:off x="2286450" y="1828800"/>
            <a:ext cx="914445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4:notes"/>
          <p:cNvSpPr/>
          <p:nvPr>
            <p:ph idx="2" type="sldImg"/>
          </p:nvPr>
        </p:nvSpPr>
        <p:spPr>
          <a:xfrm>
            <a:off x="2286450" y="1828800"/>
            <a:ext cx="914445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5:notes"/>
          <p:cNvSpPr/>
          <p:nvPr>
            <p:ph idx="2" type="sldImg"/>
          </p:nvPr>
        </p:nvSpPr>
        <p:spPr>
          <a:xfrm>
            <a:off x="2286450" y="1828800"/>
            <a:ext cx="914445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6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6:notes"/>
          <p:cNvSpPr/>
          <p:nvPr>
            <p:ph idx="2" type="sldImg"/>
          </p:nvPr>
        </p:nvSpPr>
        <p:spPr>
          <a:xfrm>
            <a:off x="2286450" y="1828800"/>
            <a:ext cx="914445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7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7:notes"/>
          <p:cNvSpPr/>
          <p:nvPr>
            <p:ph idx="2" type="sldImg"/>
          </p:nvPr>
        </p:nvSpPr>
        <p:spPr>
          <a:xfrm>
            <a:off x="2286450" y="1828800"/>
            <a:ext cx="914445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8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8:notes"/>
          <p:cNvSpPr/>
          <p:nvPr>
            <p:ph idx="2" type="sldImg"/>
          </p:nvPr>
        </p:nvSpPr>
        <p:spPr>
          <a:xfrm>
            <a:off x="2286450" y="1828800"/>
            <a:ext cx="914445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9:notes"/>
          <p:cNvSpPr/>
          <p:nvPr>
            <p:ph idx="2" type="sldImg"/>
          </p:nvPr>
        </p:nvSpPr>
        <p:spPr>
          <a:xfrm>
            <a:off x="2286450" y="1828800"/>
            <a:ext cx="914445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preencoded.png" id="11" name="Google Shape;11;p15"/>
          <p:cNvSpPr/>
          <p:nvPr/>
        </p:nvSpPr>
        <p:spPr>
          <a:xfrm>
            <a:off x="0" y="0"/>
            <a:ext cx="5295900" cy="6877050"/>
          </a:xfrm>
          <a:custGeom>
            <a:rect b="b" l="l" r="r" t="t"/>
            <a:pathLst>
              <a:path extrusionOk="0" h="6877050" w="529590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" name="Google Shape;12;p15"/>
          <p:cNvSpPr/>
          <p:nvPr/>
        </p:nvSpPr>
        <p:spPr>
          <a:xfrm>
            <a:off x="1600201" y="1153228"/>
            <a:ext cx="9191625" cy="5704772"/>
          </a:xfrm>
          <a:custGeom>
            <a:rect b="b" l="l" r="r" t="t"/>
            <a:pathLst>
              <a:path extrusionOk="0" h="5704772" w="9191625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" name="Google Shape;13;p15"/>
          <p:cNvSpPr/>
          <p:nvPr/>
        </p:nvSpPr>
        <p:spPr>
          <a:xfrm>
            <a:off x="2795588" y="0"/>
            <a:ext cx="6803142" cy="5396474"/>
          </a:xfrm>
          <a:custGeom>
            <a:rect b="b" l="l" r="r" t="t"/>
            <a:pathLst>
              <a:path extrusionOk="0" h="5396474" w="6803142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lt1">
              <a:alpha val="9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" name="Google Shape;14;p15"/>
          <p:cNvSpPr txBox="1"/>
          <p:nvPr>
            <p:ph type="ctrTitle"/>
          </p:nvPr>
        </p:nvSpPr>
        <p:spPr>
          <a:xfrm>
            <a:off x="3403092" y="1984248"/>
            <a:ext cx="5385816" cy="1225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ctr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" type="subTitle"/>
          </p:nvPr>
        </p:nvSpPr>
        <p:spPr>
          <a:xfrm>
            <a:off x="4349496" y="3483864"/>
            <a:ext cx="3493008" cy="8789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x8">
  <p:cSld name="Team x8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/>
          <p:nvPr>
            <p:ph type="title"/>
          </p:nvPr>
        </p:nvSpPr>
        <p:spPr>
          <a:xfrm>
            <a:off x="758952" y="539496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1" type="ftr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24"/>
          <p:cNvSpPr/>
          <p:nvPr>
            <p:ph idx="2" type="pic"/>
          </p:nvPr>
        </p:nvSpPr>
        <p:spPr>
          <a:xfrm>
            <a:off x="1271016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1271016" y="3191256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0" spcFirstLastPara="1" rIns="0" wrap="square" tIns="155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sz="14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3" type="body"/>
          </p:nvPr>
        </p:nvSpPr>
        <p:spPr>
          <a:xfrm>
            <a:off x="1271016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24"/>
          <p:cNvSpPr/>
          <p:nvPr>
            <p:ph idx="4" type="pic"/>
          </p:nvPr>
        </p:nvSpPr>
        <p:spPr>
          <a:xfrm>
            <a:off x="1271016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97" name="Google Shape;97;p24"/>
          <p:cNvSpPr txBox="1"/>
          <p:nvPr>
            <p:ph idx="5" type="body"/>
          </p:nvPr>
        </p:nvSpPr>
        <p:spPr>
          <a:xfrm>
            <a:off x="1271016" y="5790184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0" spcFirstLastPara="1" rIns="0" wrap="square" tIns="155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sz="14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6" type="body"/>
          </p:nvPr>
        </p:nvSpPr>
        <p:spPr>
          <a:xfrm>
            <a:off x="1271016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24"/>
          <p:cNvSpPr/>
          <p:nvPr>
            <p:ph idx="7" type="pic"/>
          </p:nvPr>
        </p:nvSpPr>
        <p:spPr>
          <a:xfrm>
            <a:off x="3828288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00" name="Google Shape;100;p24"/>
          <p:cNvSpPr txBox="1"/>
          <p:nvPr>
            <p:ph idx="8" type="body"/>
          </p:nvPr>
        </p:nvSpPr>
        <p:spPr>
          <a:xfrm>
            <a:off x="3828288" y="3191256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0" spcFirstLastPara="1" rIns="0" wrap="square" tIns="155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sz="14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9" type="body"/>
          </p:nvPr>
        </p:nvSpPr>
        <p:spPr>
          <a:xfrm>
            <a:off x="3828288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24"/>
          <p:cNvSpPr/>
          <p:nvPr>
            <p:ph idx="13" type="pic"/>
          </p:nvPr>
        </p:nvSpPr>
        <p:spPr>
          <a:xfrm>
            <a:off x="3828288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03" name="Google Shape;103;p24"/>
          <p:cNvSpPr txBox="1"/>
          <p:nvPr>
            <p:ph idx="14" type="body"/>
          </p:nvPr>
        </p:nvSpPr>
        <p:spPr>
          <a:xfrm>
            <a:off x="3828288" y="5790184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0" spcFirstLastPara="1" rIns="0" wrap="square" tIns="155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sz="14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24"/>
          <p:cNvSpPr txBox="1"/>
          <p:nvPr>
            <p:ph idx="15" type="body"/>
          </p:nvPr>
        </p:nvSpPr>
        <p:spPr>
          <a:xfrm>
            <a:off x="3828288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24"/>
          <p:cNvSpPr/>
          <p:nvPr>
            <p:ph idx="16" type="pic"/>
          </p:nvPr>
        </p:nvSpPr>
        <p:spPr>
          <a:xfrm>
            <a:off x="6385560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06" name="Google Shape;106;p24"/>
          <p:cNvSpPr txBox="1"/>
          <p:nvPr>
            <p:ph idx="17" type="body"/>
          </p:nvPr>
        </p:nvSpPr>
        <p:spPr>
          <a:xfrm>
            <a:off x="6385560" y="3191256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0" spcFirstLastPara="1" rIns="0" wrap="square" tIns="155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sz="14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24"/>
          <p:cNvSpPr txBox="1"/>
          <p:nvPr>
            <p:ph idx="18" type="body"/>
          </p:nvPr>
        </p:nvSpPr>
        <p:spPr>
          <a:xfrm>
            <a:off x="6385560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24"/>
          <p:cNvSpPr/>
          <p:nvPr>
            <p:ph idx="19" type="pic"/>
          </p:nvPr>
        </p:nvSpPr>
        <p:spPr>
          <a:xfrm>
            <a:off x="6385560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09" name="Google Shape;109;p24"/>
          <p:cNvSpPr txBox="1"/>
          <p:nvPr>
            <p:ph idx="20" type="body"/>
          </p:nvPr>
        </p:nvSpPr>
        <p:spPr>
          <a:xfrm>
            <a:off x="6385560" y="5790184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0" spcFirstLastPara="1" rIns="0" wrap="square" tIns="155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sz="14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24"/>
          <p:cNvSpPr txBox="1"/>
          <p:nvPr>
            <p:ph idx="21" type="body"/>
          </p:nvPr>
        </p:nvSpPr>
        <p:spPr>
          <a:xfrm>
            <a:off x="6385560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24"/>
          <p:cNvSpPr/>
          <p:nvPr>
            <p:ph idx="22" type="pic"/>
          </p:nvPr>
        </p:nvSpPr>
        <p:spPr>
          <a:xfrm>
            <a:off x="8942832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12" name="Google Shape;112;p24"/>
          <p:cNvSpPr txBox="1"/>
          <p:nvPr>
            <p:ph idx="23" type="body"/>
          </p:nvPr>
        </p:nvSpPr>
        <p:spPr>
          <a:xfrm>
            <a:off x="8942832" y="3191256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0" spcFirstLastPara="1" rIns="0" wrap="square" tIns="155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sz="14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24"/>
          <p:cNvSpPr txBox="1"/>
          <p:nvPr>
            <p:ph idx="24" type="body"/>
          </p:nvPr>
        </p:nvSpPr>
        <p:spPr>
          <a:xfrm>
            <a:off x="8942832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24"/>
          <p:cNvSpPr/>
          <p:nvPr>
            <p:ph idx="25" type="pic"/>
          </p:nvPr>
        </p:nvSpPr>
        <p:spPr>
          <a:xfrm>
            <a:off x="8942832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15" name="Google Shape;115;p24"/>
          <p:cNvSpPr txBox="1"/>
          <p:nvPr>
            <p:ph idx="26" type="body"/>
          </p:nvPr>
        </p:nvSpPr>
        <p:spPr>
          <a:xfrm>
            <a:off x="8942832" y="5790184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0" spcFirstLastPara="1" rIns="0" wrap="square" tIns="155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sz="14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4"/>
          <p:cNvSpPr txBox="1"/>
          <p:nvPr>
            <p:ph idx="27" type="body"/>
          </p:nvPr>
        </p:nvSpPr>
        <p:spPr>
          <a:xfrm>
            <a:off x="8942832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Column">
  <p:cSld name="5 Column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/>
          <p:nvPr/>
        </p:nvSpPr>
        <p:spPr>
          <a:xfrm>
            <a:off x="685338" y="3796480"/>
            <a:ext cx="2011680" cy="1517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9" name="Google Shape;119;p25"/>
          <p:cNvSpPr/>
          <p:nvPr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rgbClr val="DCE6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0" name="Google Shape;120;p25"/>
          <p:cNvSpPr/>
          <p:nvPr/>
        </p:nvSpPr>
        <p:spPr>
          <a:xfrm>
            <a:off x="5116484" y="3796480"/>
            <a:ext cx="2011680" cy="1517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1" name="Google Shape;121;p25"/>
          <p:cNvSpPr/>
          <p:nvPr/>
        </p:nvSpPr>
        <p:spPr>
          <a:xfrm>
            <a:off x="9547629" y="3796480"/>
            <a:ext cx="2011680" cy="1517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2" name="Google Shape;122;p25"/>
          <p:cNvSpPr/>
          <p:nvPr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rgbClr val="DCE6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3" name="Google Shape;123;p25"/>
          <p:cNvSpPr txBox="1"/>
          <p:nvPr>
            <p:ph type="title"/>
          </p:nvPr>
        </p:nvSpPr>
        <p:spPr>
          <a:xfrm>
            <a:off x="758952" y="841248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11" type="ftr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5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685338" y="2491684"/>
            <a:ext cx="2011680" cy="2825173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6858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7" name="Google Shape;127;p25"/>
          <p:cNvSpPr/>
          <p:nvPr>
            <p:ph idx="2" type="pic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28" name="Google Shape;128;p25"/>
          <p:cNvSpPr txBox="1"/>
          <p:nvPr>
            <p:ph idx="3" type="body"/>
          </p:nvPr>
        </p:nvSpPr>
        <p:spPr>
          <a:xfrm>
            <a:off x="731058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4" type="body"/>
          </p:nvPr>
        </p:nvSpPr>
        <p:spPr>
          <a:xfrm>
            <a:off x="2900910" y="2491684"/>
            <a:ext cx="2011680" cy="2825173"/>
          </a:xfrm>
          <a:prstGeom prst="rect">
            <a:avLst/>
          </a:prstGeom>
          <a:noFill/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6858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25"/>
          <p:cNvSpPr/>
          <p:nvPr>
            <p:ph idx="5" type="pic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31" name="Google Shape;131;p25"/>
          <p:cNvSpPr txBox="1"/>
          <p:nvPr>
            <p:ph idx="6" type="body"/>
          </p:nvPr>
        </p:nvSpPr>
        <p:spPr>
          <a:xfrm>
            <a:off x="2946630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7" type="body"/>
          </p:nvPr>
        </p:nvSpPr>
        <p:spPr>
          <a:xfrm>
            <a:off x="5116484" y="2491684"/>
            <a:ext cx="2011680" cy="2825173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6858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3" name="Google Shape;133;p25"/>
          <p:cNvSpPr/>
          <p:nvPr>
            <p:ph idx="8" type="pic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34" name="Google Shape;134;p25"/>
          <p:cNvSpPr txBox="1"/>
          <p:nvPr>
            <p:ph idx="9" type="body"/>
          </p:nvPr>
        </p:nvSpPr>
        <p:spPr>
          <a:xfrm>
            <a:off x="5162204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13" type="body"/>
          </p:nvPr>
        </p:nvSpPr>
        <p:spPr>
          <a:xfrm>
            <a:off x="7332057" y="2491684"/>
            <a:ext cx="2011680" cy="2825173"/>
          </a:xfrm>
          <a:prstGeom prst="rect">
            <a:avLst/>
          </a:prstGeom>
          <a:noFill/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6858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6" name="Google Shape;136;p25"/>
          <p:cNvSpPr/>
          <p:nvPr>
            <p:ph idx="14" type="pic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37" name="Google Shape;137;p25"/>
          <p:cNvSpPr txBox="1"/>
          <p:nvPr>
            <p:ph idx="15" type="body"/>
          </p:nvPr>
        </p:nvSpPr>
        <p:spPr>
          <a:xfrm>
            <a:off x="7377777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25"/>
          <p:cNvSpPr txBox="1"/>
          <p:nvPr>
            <p:ph idx="16" type="body"/>
          </p:nvPr>
        </p:nvSpPr>
        <p:spPr>
          <a:xfrm>
            <a:off x="9547629" y="2491684"/>
            <a:ext cx="2011680" cy="2825173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6858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9" name="Google Shape;139;p25"/>
          <p:cNvSpPr/>
          <p:nvPr>
            <p:ph idx="17" type="pic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40" name="Google Shape;140;p25"/>
          <p:cNvSpPr txBox="1"/>
          <p:nvPr>
            <p:ph idx="18" type="body"/>
          </p:nvPr>
        </p:nvSpPr>
        <p:spPr>
          <a:xfrm>
            <a:off x="9593349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meline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/>
          <p:nvPr/>
        </p:nvSpPr>
        <p:spPr>
          <a:xfrm>
            <a:off x="0" y="0"/>
            <a:ext cx="2838450" cy="2857958"/>
          </a:xfrm>
          <a:custGeom>
            <a:rect b="b" l="l" r="r" t="t"/>
            <a:pathLst>
              <a:path extrusionOk="0" h="2857958" w="2838450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3" name="Google Shape;143;p26"/>
          <p:cNvSpPr/>
          <p:nvPr/>
        </p:nvSpPr>
        <p:spPr>
          <a:xfrm>
            <a:off x="1" y="-1"/>
            <a:ext cx="1970627" cy="1990267"/>
          </a:xfrm>
          <a:custGeom>
            <a:rect b="b" l="l" r="r" t="t"/>
            <a:pathLst>
              <a:path extrusionOk="0" h="1990267" w="197062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4" name="Google Shape;144;p26"/>
          <p:cNvSpPr/>
          <p:nvPr/>
        </p:nvSpPr>
        <p:spPr>
          <a:xfrm>
            <a:off x="1" y="1"/>
            <a:ext cx="1003449" cy="1013015"/>
          </a:xfrm>
          <a:custGeom>
            <a:rect b="b" l="l" r="r" t="t"/>
            <a:pathLst>
              <a:path extrusionOk="0" h="1013015" w="1003449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5" name="Google Shape;145;p26"/>
          <p:cNvSpPr txBox="1"/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6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descr="preencoded.png" id="147" name="Google Shape;147;p26"/>
          <p:cNvSpPr/>
          <p:nvPr/>
        </p:nvSpPr>
        <p:spPr>
          <a:xfrm>
            <a:off x="1458332" y="590133"/>
            <a:ext cx="775021" cy="775021"/>
          </a:xfrm>
          <a:custGeom>
            <a:rect b="b" l="l" r="r" t="t"/>
            <a:pathLst>
              <a:path extrusionOk="0" h="775021" w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685338" y="3017520"/>
            <a:ext cx="1993392" cy="557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9" name="Google Shape;149;p26"/>
          <p:cNvSpPr txBox="1"/>
          <p:nvPr>
            <p:ph idx="2" type="body"/>
          </p:nvPr>
        </p:nvSpPr>
        <p:spPr>
          <a:xfrm>
            <a:off x="2900911" y="3017520"/>
            <a:ext cx="1993392" cy="557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0" name="Google Shape;150;p26"/>
          <p:cNvSpPr txBox="1"/>
          <p:nvPr>
            <p:ph idx="3" type="body"/>
          </p:nvPr>
        </p:nvSpPr>
        <p:spPr>
          <a:xfrm>
            <a:off x="5116484" y="3017520"/>
            <a:ext cx="1993392" cy="557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1" name="Google Shape;151;p26"/>
          <p:cNvSpPr txBox="1"/>
          <p:nvPr>
            <p:ph idx="4" type="body"/>
          </p:nvPr>
        </p:nvSpPr>
        <p:spPr>
          <a:xfrm>
            <a:off x="7332057" y="3017520"/>
            <a:ext cx="1993392" cy="557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2" name="Google Shape;152;p26"/>
          <p:cNvSpPr txBox="1"/>
          <p:nvPr>
            <p:ph idx="5" type="body"/>
          </p:nvPr>
        </p:nvSpPr>
        <p:spPr>
          <a:xfrm>
            <a:off x="9547629" y="3017520"/>
            <a:ext cx="1993392" cy="557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3" name="Google Shape;153;p26"/>
          <p:cNvSpPr txBox="1"/>
          <p:nvPr>
            <p:ph idx="6" type="body"/>
          </p:nvPr>
        </p:nvSpPr>
        <p:spPr>
          <a:xfrm>
            <a:off x="685338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26"/>
          <p:cNvSpPr txBox="1"/>
          <p:nvPr>
            <p:ph idx="7" type="body"/>
          </p:nvPr>
        </p:nvSpPr>
        <p:spPr>
          <a:xfrm>
            <a:off x="2900911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26"/>
          <p:cNvSpPr txBox="1"/>
          <p:nvPr>
            <p:ph idx="8" type="body"/>
          </p:nvPr>
        </p:nvSpPr>
        <p:spPr>
          <a:xfrm>
            <a:off x="5116484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26"/>
          <p:cNvSpPr txBox="1"/>
          <p:nvPr>
            <p:ph idx="9" type="body"/>
          </p:nvPr>
        </p:nvSpPr>
        <p:spPr>
          <a:xfrm>
            <a:off x="7332057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26"/>
          <p:cNvSpPr txBox="1"/>
          <p:nvPr>
            <p:ph idx="13" type="body"/>
          </p:nvPr>
        </p:nvSpPr>
        <p:spPr>
          <a:xfrm>
            <a:off x="9547629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58" name="Google Shape;158;p26"/>
          <p:cNvCxnSpPr/>
          <p:nvPr/>
        </p:nvCxnSpPr>
        <p:spPr>
          <a:xfrm>
            <a:off x="739398" y="4187681"/>
            <a:ext cx="10812360" cy="0"/>
          </a:xfrm>
          <a:prstGeom prst="straightConnector1">
            <a:avLst/>
          </a:prstGeom>
          <a:noFill/>
          <a:ln cap="flat" cmpd="sng" w="12700">
            <a:solidFill>
              <a:srgbClr val="F1D0D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986784" y="1243584"/>
            <a:ext cx="8165592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preencoded.png" id="161" name="Google Shape;161;p27"/>
          <p:cNvSpPr/>
          <p:nvPr/>
        </p:nvSpPr>
        <p:spPr>
          <a:xfrm>
            <a:off x="-5568" y="-2784"/>
            <a:ext cx="3443288" cy="6891337"/>
          </a:xfrm>
          <a:custGeom>
            <a:rect b="b" l="l" r="r" t="t"/>
            <a:pathLst>
              <a:path extrusionOk="0" h="6891337" w="3443288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descr="preencoded.png" id="162" name="Google Shape;162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7"/>
          <p:cNvSpPr/>
          <p:nvPr/>
        </p:nvSpPr>
        <p:spPr>
          <a:xfrm>
            <a:off x="1721621" y="-2784"/>
            <a:ext cx="1716115" cy="1720853"/>
          </a:xfrm>
          <a:custGeom>
            <a:rect b="b" l="l" r="r" t="t"/>
            <a:pathLst>
              <a:path extrusionOk="0" h="1720853" w="1716115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lt1">
              <a:alpha val="9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descr="preencoded.png" id="164" name="Google Shape;164;p27"/>
          <p:cNvSpPr/>
          <p:nvPr/>
        </p:nvSpPr>
        <p:spPr>
          <a:xfrm>
            <a:off x="-5568" y="3440504"/>
            <a:ext cx="3443288" cy="3448050"/>
          </a:xfrm>
          <a:custGeom>
            <a:rect b="b" l="l" r="r" t="t"/>
            <a:pathLst>
              <a:path extrusionOk="0" h="3448050" w="3443288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descr="preencoded.png" id="165" name="Google Shape;16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977640" y="2330704"/>
            <a:ext cx="3822192" cy="411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7" name="Google Shape;167;p27"/>
          <p:cNvSpPr txBox="1"/>
          <p:nvPr>
            <p:ph idx="2" type="body"/>
          </p:nvPr>
        </p:nvSpPr>
        <p:spPr>
          <a:xfrm>
            <a:off x="3685032" y="2877312"/>
            <a:ext cx="374192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indent="-31115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indent="-3048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27"/>
          <p:cNvSpPr txBox="1"/>
          <p:nvPr>
            <p:ph idx="3" type="body"/>
          </p:nvPr>
        </p:nvSpPr>
        <p:spPr>
          <a:xfrm>
            <a:off x="8046720" y="2330704"/>
            <a:ext cx="3822192" cy="411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9" name="Google Shape;169;p27"/>
          <p:cNvSpPr txBox="1"/>
          <p:nvPr>
            <p:ph idx="4" type="body"/>
          </p:nvPr>
        </p:nvSpPr>
        <p:spPr>
          <a:xfrm>
            <a:off x="7754112" y="2877312"/>
            <a:ext cx="374192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indent="-31115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indent="-3048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27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758952" y="1234440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8"/>
          <p:cNvSpPr txBox="1"/>
          <p:nvPr>
            <p:ph idx="11" type="ftr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8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713232" y="2743200"/>
            <a:ext cx="3328416" cy="3557016"/>
          </a:xfrm>
          <a:prstGeom prst="rect">
            <a:avLst/>
          </a:prstGeom>
          <a:noFill/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6858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6" name="Google Shape;176;p28"/>
          <p:cNvSpPr/>
          <p:nvPr>
            <p:ph idx="2" type="pic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77" name="Google Shape;177;p28"/>
          <p:cNvSpPr txBox="1"/>
          <p:nvPr>
            <p:ph idx="3" type="body"/>
          </p:nvPr>
        </p:nvSpPr>
        <p:spPr>
          <a:xfrm>
            <a:off x="992124" y="3950208"/>
            <a:ext cx="2770632" cy="2206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  <a:defRPr sz="15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28"/>
          <p:cNvSpPr txBox="1"/>
          <p:nvPr>
            <p:ph idx="4" type="body"/>
          </p:nvPr>
        </p:nvSpPr>
        <p:spPr>
          <a:xfrm>
            <a:off x="4443984" y="2743200"/>
            <a:ext cx="3328416" cy="3557016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6858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9" name="Google Shape;179;p28"/>
          <p:cNvSpPr/>
          <p:nvPr>
            <p:ph idx="5" type="pic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80" name="Google Shape;180;p28"/>
          <p:cNvSpPr txBox="1"/>
          <p:nvPr>
            <p:ph idx="6" type="body"/>
          </p:nvPr>
        </p:nvSpPr>
        <p:spPr>
          <a:xfrm>
            <a:off x="4722876" y="3950208"/>
            <a:ext cx="2770632" cy="2206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  <a:defRPr sz="15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28"/>
          <p:cNvSpPr txBox="1"/>
          <p:nvPr>
            <p:ph idx="7" type="body"/>
          </p:nvPr>
        </p:nvSpPr>
        <p:spPr>
          <a:xfrm>
            <a:off x="8092440" y="2743200"/>
            <a:ext cx="3328416" cy="3557016"/>
          </a:xfrm>
          <a:prstGeom prst="rect">
            <a:avLst/>
          </a:prstGeom>
          <a:noFill/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6858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2" name="Google Shape;182;p28"/>
          <p:cNvSpPr/>
          <p:nvPr>
            <p:ph idx="8" type="pic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183" name="Google Shape;183;p28"/>
          <p:cNvSpPr txBox="1"/>
          <p:nvPr>
            <p:ph idx="9" type="body"/>
          </p:nvPr>
        </p:nvSpPr>
        <p:spPr>
          <a:xfrm>
            <a:off x="8371332" y="3950208"/>
            <a:ext cx="2770632" cy="2206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  <a:defRPr sz="15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>
  <p:cSld name="Summar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preencoded.png" id="185" name="Google Shape;185;p29"/>
          <p:cNvSpPr/>
          <p:nvPr/>
        </p:nvSpPr>
        <p:spPr>
          <a:xfrm>
            <a:off x="8758238" y="-14287"/>
            <a:ext cx="3433763" cy="3452812"/>
          </a:xfrm>
          <a:custGeom>
            <a:rect b="b" l="l" r="r" t="t"/>
            <a:pathLst>
              <a:path extrusionOk="0" h="3452812" w="3433763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descr="preencoded.png" id="186" name="Google Shape;186;p29"/>
          <p:cNvSpPr/>
          <p:nvPr/>
        </p:nvSpPr>
        <p:spPr>
          <a:xfrm>
            <a:off x="8758238" y="3438525"/>
            <a:ext cx="3433763" cy="3433762"/>
          </a:xfrm>
          <a:custGeom>
            <a:rect b="b" l="l" r="r" t="t"/>
            <a:pathLst>
              <a:path extrusionOk="0" h="3433762" w="3433763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descr="preencoded.png" id="187" name="Google Shape;187;p29"/>
          <p:cNvSpPr/>
          <p:nvPr/>
        </p:nvSpPr>
        <p:spPr>
          <a:xfrm flipH="1" rot="10800000">
            <a:off x="9991725" y="1247775"/>
            <a:ext cx="2200275" cy="2181225"/>
          </a:xfrm>
          <a:custGeom>
            <a:rect b="b" l="l" r="r" t="t"/>
            <a:pathLst>
              <a:path extrusionOk="0" h="2181225" w="220027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descr="preencoded.png" id="188" name="Google Shape;188;p29"/>
          <p:cNvSpPr/>
          <p:nvPr/>
        </p:nvSpPr>
        <p:spPr>
          <a:xfrm flipH="1" rot="10800000">
            <a:off x="-20086" y="4580051"/>
            <a:ext cx="2277948" cy="2277948"/>
          </a:xfrm>
          <a:custGeom>
            <a:rect b="b" l="l" r="r" t="t"/>
            <a:pathLst>
              <a:path extrusionOk="0" h="2277948" w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descr="preencoded.png" id="189" name="Google Shape;189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  <a:noFill/>
          <a:ln>
            <a:noFill/>
          </a:ln>
        </p:spPr>
      </p:pic>
      <p:sp>
        <p:nvSpPr>
          <p:cNvPr descr="preencoded.png" id="190" name="Google Shape;190;p29"/>
          <p:cNvSpPr/>
          <p:nvPr/>
        </p:nvSpPr>
        <p:spPr>
          <a:xfrm>
            <a:off x="1707959" y="5667616"/>
            <a:ext cx="775021" cy="775021"/>
          </a:xfrm>
          <a:custGeom>
            <a:rect b="b" l="l" r="r" t="t"/>
            <a:pathLst>
              <a:path extrusionOk="0" h="775021" w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91" name="Google Shape;191;p29"/>
          <p:cNvSpPr txBox="1"/>
          <p:nvPr>
            <p:ph type="title"/>
          </p:nvPr>
        </p:nvSpPr>
        <p:spPr>
          <a:xfrm>
            <a:off x="1508760" y="1883664"/>
            <a:ext cx="6766560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1508760" y="2837688"/>
            <a:ext cx="5879592" cy="2700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indent="-32385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2pPr>
            <a:lvl3pPr indent="-3238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3pPr>
            <a:lvl4pPr indent="-32385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29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" name="Google Shape;194;p29"/>
          <p:cNvSpPr txBox="1"/>
          <p:nvPr>
            <p:ph idx="11" type="ftr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Closing">
    <p:bg>
      <p:bgPr>
        <a:solidFill>
          <a:schemeClr val="accent6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/>
          <p:nvPr/>
        </p:nvSpPr>
        <p:spPr>
          <a:xfrm>
            <a:off x="0" y="0"/>
            <a:ext cx="8948738" cy="6858000"/>
          </a:xfrm>
          <a:custGeom>
            <a:rect b="b" l="l" r="r" t="t"/>
            <a:pathLst>
              <a:path extrusionOk="0" h="6858000" w="8948738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descr="preencoded.png" id="197" name="Google Shape;197;p30"/>
          <p:cNvSpPr/>
          <p:nvPr/>
        </p:nvSpPr>
        <p:spPr>
          <a:xfrm>
            <a:off x="7538626" y="13142"/>
            <a:ext cx="4653374" cy="6831717"/>
          </a:xfrm>
          <a:custGeom>
            <a:rect b="b" l="l" r="r" t="t"/>
            <a:pathLst>
              <a:path extrusionOk="0" h="6831717" w="4653374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descr="preencoded.png" id="198" name="Google Shape;198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0"/>
          <p:cNvSpPr txBox="1"/>
          <p:nvPr>
            <p:ph type="ctrTitle"/>
          </p:nvPr>
        </p:nvSpPr>
        <p:spPr>
          <a:xfrm>
            <a:off x="1527048" y="1975104"/>
            <a:ext cx="4169664" cy="667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0">
            <a:noAutofit/>
          </a:bodyPr>
          <a:lstStyle>
            <a:lvl1pPr lv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30"/>
          <p:cNvSpPr txBox="1"/>
          <p:nvPr>
            <p:ph idx="1" type="subTitle"/>
          </p:nvPr>
        </p:nvSpPr>
        <p:spPr>
          <a:xfrm>
            <a:off x="1545336" y="2846832"/>
            <a:ext cx="4169664" cy="21762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preencoded.png" id="202" name="Google Shape;202;p31"/>
          <p:cNvSpPr/>
          <p:nvPr/>
        </p:nvSpPr>
        <p:spPr>
          <a:xfrm>
            <a:off x="-5568" y="-2784"/>
            <a:ext cx="3443288" cy="6891337"/>
          </a:xfrm>
          <a:custGeom>
            <a:rect b="b" l="l" r="r" t="t"/>
            <a:pathLst>
              <a:path extrusionOk="0" h="6891337" w="3443288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descr="preencoded.png" id="203" name="Google Shape;203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1"/>
          <p:cNvSpPr/>
          <p:nvPr/>
        </p:nvSpPr>
        <p:spPr>
          <a:xfrm>
            <a:off x="1721621" y="-2784"/>
            <a:ext cx="1716115" cy="1720853"/>
          </a:xfrm>
          <a:custGeom>
            <a:rect b="b" l="l" r="r" t="t"/>
            <a:pathLst>
              <a:path extrusionOk="0" h="1720853" w="1716115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lt1">
              <a:alpha val="9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descr="preencoded.png" id="205" name="Google Shape;205;p31"/>
          <p:cNvSpPr/>
          <p:nvPr/>
        </p:nvSpPr>
        <p:spPr>
          <a:xfrm>
            <a:off x="-5568" y="3440504"/>
            <a:ext cx="3443288" cy="3448050"/>
          </a:xfrm>
          <a:custGeom>
            <a:rect b="b" l="l" r="r" t="t"/>
            <a:pathLst>
              <a:path extrusionOk="0" h="3448050" w="3443288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descr="preencoded.png" id="206" name="Google Shape;20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1"/>
          <p:cNvSpPr txBox="1"/>
          <p:nvPr>
            <p:ph idx="11" type="ftr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31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" name="Google Shape;209;p31"/>
          <p:cNvSpPr txBox="1"/>
          <p:nvPr>
            <p:ph type="title"/>
          </p:nvPr>
        </p:nvSpPr>
        <p:spPr>
          <a:xfrm>
            <a:off x="3986784" y="1243584"/>
            <a:ext cx="8165592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31"/>
          <p:cNvSpPr txBox="1"/>
          <p:nvPr>
            <p:ph idx="1" type="body"/>
          </p:nvPr>
        </p:nvSpPr>
        <p:spPr>
          <a:xfrm>
            <a:off x="3685032" y="2255520"/>
            <a:ext cx="3741928" cy="4306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indent="-31115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indent="-3048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1" name="Google Shape;211;p31"/>
          <p:cNvSpPr txBox="1"/>
          <p:nvPr>
            <p:ph idx="2" type="body"/>
          </p:nvPr>
        </p:nvSpPr>
        <p:spPr>
          <a:xfrm>
            <a:off x="7754112" y="2255520"/>
            <a:ext cx="3741928" cy="4306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indent="-31115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indent="-3048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/>
          <p:nvPr/>
        </p:nvSpPr>
        <p:spPr>
          <a:xfrm>
            <a:off x="1" y="0"/>
            <a:ext cx="2242827" cy="2102966"/>
          </a:xfrm>
          <a:custGeom>
            <a:rect b="b" l="l" r="r" t="t"/>
            <a:pathLst>
              <a:path extrusionOk="0" h="2102966" w="2242827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4" name="Google Shape;214;p32"/>
          <p:cNvSpPr/>
          <p:nvPr/>
        </p:nvSpPr>
        <p:spPr>
          <a:xfrm rot="10800000">
            <a:off x="9949173" y="4755034"/>
            <a:ext cx="2242827" cy="2102966"/>
          </a:xfrm>
          <a:custGeom>
            <a:rect b="b" l="l" r="r" t="t"/>
            <a:pathLst>
              <a:path extrusionOk="0" h="2102966" w="2242827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5" name="Google Shape;215;p32"/>
          <p:cNvSpPr txBox="1"/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27083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32"/>
          <p:cNvSpPr txBox="1"/>
          <p:nvPr>
            <p:ph idx="11" type="ftr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32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/>
          <p:nvPr/>
        </p:nvSpPr>
        <p:spPr>
          <a:xfrm rot="10800000">
            <a:off x="9949173" y="4755034"/>
            <a:ext cx="2242827" cy="2102966"/>
          </a:xfrm>
          <a:custGeom>
            <a:rect b="b" l="l" r="r" t="t"/>
            <a:pathLst>
              <a:path extrusionOk="0" h="2102966" w="2242827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0" name="Google Shape;220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5234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3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22" name="Google Shape;222;p3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23" name="Google Shape;223;p33"/>
          <p:cNvSpPr txBox="1"/>
          <p:nvPr>
            <p:ph idx="11" type="ftr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33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16"/>
          <p:cNvGrpSpPr/>
          <p:nvPr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18" name="Google Shape;18;p16"/>
            <p:cNvSpPr/>
            <p:nvPr/>
          </p:nvSpPr>
          <p:spPr>
            <a:xfrm>
              <a:off x="5009037" y="2525712"/>
              <a:ext cx="3601721" cy="4332288"/>
            </a:xfrm>
            <a:custGeom>
              <a:rect b="b" l="l" r="r" t="t"/>
              <a:pathLst>
                <a:path extrusionOk="0" h="1441" w="1198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19" name="Google Shape;19;p16"/>
            <p:cNvSpPr/>
            <p:nvPr/>
          </p:nvSpPr>
          <p:spPr>
            <a:xfrm>
              <a:off x="8589536" y="2525712"/>
              <a:ext cx="3589694" cy="4332288"/>
            </a:xfrm>
            <a:custGeom>
              <a:rect b="b" l="l" r="r" t="t"/>
              <a:pathLst>
                <a:path extrusionOk="0" h="1441" w="1194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grpSp>
        <p:nvGrpSpPr>
          <p:cNvPr id="20" name="Google Shape;20;p16"/>
          <p:cNvGrpSpPr/>
          <p:nvPr/>
        </p:nvGrpSpPr>
        <p:grpSpPr>
          <a:xfrm rot="10800000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21" name="Google Shape;21;p16"/>
            <p:cNvSpPr/>
            <p:nvPr/>
          </p:nvSpPr>
          <p:spPr>
            <a:xfrm>
              <a:off x="5183405" y="2678112"/>
              <a:ext cx="3601721" cy="4332288"/>
            </a:xfrm>
            <a:custGeom>
              <a:rect b="b" l="l" r="r" t="t"/>
              <a:pathLst>
                <a:path extrusionOk="0" h="1441" w="1198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22" name="Google Shape;22;p16"/>
            <p:cNvSpPr/>
            <p:nvPr/>
          </p:nvSpPr>
          <p:spPr>
            <a:xfrm>
              <a:off x="8763903" y="2678112"/>
              <a:ext cx="3589695" cy="4332288"/>
            </a:xfrm>
            <a:custGeom>
              <a:rect b="b" l="l" r="r" t="t"/>
              <a:pathLst>
                <a:path extrusionOk="0" h="1441" w="1194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sp>
        <p:nvSpPr>
          <p:cNvPr descr="preencoded.png" id="23" name="Google Shape;23;p16"/>
          <p:cNvSpPr/>
          <p:nvPr/>
        </p:nvSpPr>
        <p:spPr>
          <a:xfrm>
            <a:off x="7642518" y="4577658"/>
            <a:ext cx="775021" cy="775021"/>
          </a:xfrm>
          <a:custGeom>
            <a:rect b="b" l="l" r="r" t="t"/>
            <a:pathLst>
              <a:path extrusionOk="0" h="775021" w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4" name="Google Shape;24;p16"/>
          <p:cNvSpPr txBox="1"/>
          <p:nvPr>
            <p:ph type="title"/>
          </p:nvPr>
        </p:nvSpPr>
        <p:spPr>
          <a:xfrm>
            <a:off x="1499616" y="1901952"/>
            <a:ext cx="5693664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" type="body"/>
          </p:nvPr>
        </p:nvSpPr>
        <p:spPr>
          <a:xfrm>
            <a:off x="1499616" y="2770632"/>
            <a:ext cx="5693664" cy="3122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indent="-3556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/>
          <p:nvPr/>
        </p:nvSpPr>
        <p:spPr>
          <a:xfrm rot="10800000">
            <a:off x="9949173" y="4755034"/>
            <a:ext cx="2242827" cy="2102966"/>
          </a:xfrm>
          <a:custGeom>
            <a:rect b="b" l="l" r="r" t="t"/>
            <a:pathLst>
              <a:path extrusionOk="0" h="2102966" w="2242827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7" name="Google Shape;227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5234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3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29" name="Google Shape;229;p3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30" name="Google Shape;230;p34"/>
          <p:cNvSpPr txBox="1"/>
          <p:nvPr>
            <p:ph idx="11" type="ftr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4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/>
          <p:nvPr/>
        </p:nvSpPr>
        <p:spPr>
          <a:xfrm>
            <a:off x="1" y="0"/>
            <a:ext cx="2242827" cy="2102966"/>
          </a:xfrm>
          <a:custGeom>
            <a:rect b="b" l="l" r="r" t="t"/>
            <a:pathLst>
              <a:path extrusionOk="0" h="2102966" w="2242827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8" name="Google Shape;28;p17"/>
          <p:cNvSpPr/>
          <p:nvPr/>
        </p:nvSpPr>
        <p:spPr>
          <a:xfrm rot="10800000">
            <a:off x="9949173" y="4755034"/>
            <a:ext cx="2242827" cy="2102966"/>
          </a:xfrm>
          <a:custGeom>
            <a:rect b="b" l="l" r="r" t="t"/>
            <a:pathLst>
              <a:path extrusionOk="0" h="2102966" w="2242827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9" name="Google Shape;29;p17"/>
          <p:cNvSpPr txBox="1"/>
          <p:nvPr>
            <p:ph idx="11" type="ftr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/>
          <p:nvPr/>
        </p:nvSpPr>
        <p:spPr>
          <a:xfrm>
            <a:off x="0" y="3427336"/>
            <a:ext cx="3430200" cy="3430665"/>
          </a:xfrm>
          <a:custGeom>
            <a:rect b="b" l="l" r="r" t="t"/>
            <a:pathLst>
              <a:path extrusionOk="0" h="3430665" w="3430200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3" name="Google Shape;33;p18"/>
          <p:cNvSpPr/>
          <p:nvPr/>
        </p:nvSpPr>
        <p:spPr>
          <a:xfrm>
            <a:off x="0" y="3427336"/>
            <a:ext cx="3430200" cy="3430665"/>
          </a:xfrm>
          <a:custGeom>
            <a:rect b="b" l="l" r="r" t="t"/>
            <a:pathLst>
              <a:path extrusionOk="0" h="3430665" w="3430200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4" name="Google Shape;34;p18"/>
          <p:cNvSpPr/>
          <p:nvPr/>
        </p:nvSpPr>
        <p:spPr>
          <a:xfrm>
            <a:off x="1" y="1"/>
            <a:ext cx="3423785" cy="3437345"/>
          </a:xfrm>
          <a:custGeom>
            <a:rect b="b" l="l" r="r" t="t"/>
            <a:pathLst>
              <a:path extrusionOk="0" h="3437345" w="342378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5" name="Google Shape;35;p18"/>
          <p:cNvSpPr txBox="1"/>
          <p:nvPr>
            <p:ph type="title"/>
          </p:nvPr>
        </p:nvSpPr>
        <p:spPr>
          <a:xfrm>
            <a:off x="4224528" y="2276856"/>
            <a:ext cx="6766560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" type="body"/>
          </p:nvPr>
        </p:nvSpPr>
        <p:spPr>
          <a:xfrm>
            <a:off x="4224528" y="3222752"/>
            <a:ext cx="6766560" cy="2700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indent="-32385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2pPr>
            <a:lvl3pPr indent="-3238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3pPr>
            <a:lvl4pPr indent="-32385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1" type="ftr"/>
          </p:nvPr>
        </p:nvSpPr>
        <p:spPr>
          <a:xfrm>
            <a:off x="4224528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18"/>
          <p:cNvSpPr/>
          <p:nvPr/>
        </p:nvSpPr>
        <p:spPr>
          <a:xfrm>
            <a:off x="1" y="869"/>
            <a:ext cx="3423785" cy="3436477"/>
          </a:xfrm>
          <a:custGeom>
            <a:rect b="b" l="l" r="r" t="t"/>
            <a:pathLst>
              <a:path extrusionOk="0" h="3436477" w="3423785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/>
          <p:nvPr/>
        </p:nvSpPr>
        <p:spPr>
          <a:xfrm>
            <a:off x="2062836" y="686475"/>
            <a:ext cx="7774629" cy="6193018"/>
          </a:xfrm>
          <a:custGeom>
            <a:rect b="b" l="l" r="r" t="t"/>
            <a:pathLst>
              <a:path extrusionOk="0" h="6193018" w="7774629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rgbClr val="F8E7E7">
              <a:alpha val="9882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2" name="Google Shape;42;p19"/>
          <p:cNvSpPr/>
          <p:nvPr/>
        </p:nvSpPr>
        <p:spPr>
          <a:xfrm>
            <a:off x="7610252" y="1"/>
            <a:ext cx="2273668" cy="3147998"/>
          </a:xfrm>
          <a:custGeom>
            <a:rect b="b" l="l" r="r" t="t"/>
            <a:pathLst>
              <a:path extrusionOk="0" h="3147998" w="227366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3" name="Google Shape;43;p19"/>
          <p:cNvSpPr/>
          <p:nvPr/>
        </p:nvSpPr>
        <p:spPr>
          <a:xfrm>
            <a:off x="9883919" y="2"/>
            <a:ext cx="2254928" cy="3141557"/>
          </a:xfrm>
          <a:custGeom>
            <a:rect b="b" l="l" r="r" t="t"/>
            <a:pathLst>
              <a:path extrusionOk="0" h="3141557" w="2254928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4" name="Google Shape;44;p19"/>
          <p:cNvSpPr/>
          <p:nvPr/>
        </p:nvSpPr>
        <p:spPr>
          <a:xfrm>
            <a:off x="8395730" y="2"/>
            <a:ext cx="2959203" cy="2352793"/>
          </a:xfrm>
          <a:custGeom>
            <a:rect b="b" l="l" r="r" t="t"/>
            <a:pathLst>
              <a:path extrusionOk="0" h="2352793" w="295920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5" name="Google Shape;45;p19"/>
          <p:cNvSpPr/>
          <p:nvPr/>
        </p:nvSpPr>
        <p:spPr>
          <a:xfrm>
            <a:off x="1390854" y="3130662"/>
            <a:ext cx="3106248" cy="3748831"/>
          </a:xfrm>
          <a:custGeom>
            <a:rect b="b" l="l" r="r" t="t"/>
            <a:pathLst>
              <a:path extrusionOk="0" h="3748831" w="3106248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882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6" name="Google Shape;46;p19"/>
          <p:cNvSpPr/>
          <p:nvPr/>
        </p:nvSpPr>
        <p:spPr>
          <a:xfrm>
            <a:off x="0" y="3130661"/>
            <a:ext cx="1400640" cy="3748832"/>
          </a:xfrm>
          <a:custGeom>
            <a:rect b="b" l="l" r="r" t="t"/>
            <a:pathLst>
              <a:path extrusionOk="0" h="3748832" w="1400640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7" name="Google Shape;47;p19"/>
          <p:cNvSpPr txBox="1"/>
          <p:nvPr>
            <p:ph type="title"/>
          </p:nvPr>
        </p:nvSpPr>
        <p:spPr>
          <a:xfrm>
            <a:off x="2895600" y="3776472"/>
            <a:ext cx="6400800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" type="body"/>
          </p:nvPr>
        </p:nvSpPr>
        <p:spPr>
          <a:xfrm>
            <a:off x="2895600" y="4718304"/>
            <a:ext cx="6400800" cy="5120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hart">
  <p:cSld name="Title and Char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/>
          <p:nvPr/>
        </p:nvSpPr>
        <p:spPr>
          <a:xfrm>
            <a:off x="1" y="0"/>
            <a:ext cx="2242827" cy="2102966"/>
          </a:xfrm>
          <a:custGeom>
            <a:rect b="b" l="l" r="r" t="t"/>
            <a:pathLst>
              <a:path extrusionOk="0" h="2102966" w="2242827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1" name="Google Shape;51;p20"/>
          <p:cNvSpPr txBox="1"/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" type="body"/>
          </p:nvPr>
        </p:nvSpPr>
        <p:spPr>
          <a:xfrm>
            <a:off x="539496" y="2103120"/>
            <a:ext cx="11119104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1" type="ftr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>
  <p:cSld name="Title and Tab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1"/>
          <p:cNvSpPr/>
          <p:nvPr/>
        </p:nvSpPr>
        <p:spPr>
          <a:xfrm>
            <a:off x="9866106" y="0"/>
            <a:ext cx="2325894" cy="2180854"/>
          </a:xfrm>
          <a:custGeom>
            <a:rect b="b" l="l" r="r" t="t"/>
            <a:pathLst>
              <a:path extrusionOk="0" h="2180854" w="232589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7" name="Google Shape;57;p21"/>
          <p:cNvSpPr txBox="1"/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1" type="body"/>
          </p:nvPr>
        </p:nvSpPr>
        <p:spPr>
          <a:xfrm>
            <a:off x="755904" y="2825496"/>
            <a:ext cx="10680192" cy="2834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4389120" y="2395728"/>
            <a:ext cx="7013448" cy="16276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Arial"/>
              <a:buNone/>
              <a:defRPr b="1" sz="33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" type="body"/>
          </p:nvPr>
        </p:nvSpPr>
        <p:spPr>
          <a:xfrm>
            <a:off x="3611880" y="1984248"/>
            <a:ext cx="768096" cy="1627632"/>
          </a:xfrm>
          <a:prstGeom prst="rect">
            <a:avLst/>
          </a:prstGeom>
          <a:noFill/>
          <a:ln>
            <a:noFill/>
          </a:ln>
        </p:spPr>
        <p:txBody>
          <a:bodyPr anchorCtr="0" anchor="t" bIns="5485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0"/>
              <a:buNone/>
              <a:defRPr b="1" sz="100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2" type="body"/>
          </p:nvPr>
        </p:nvSpPr>
        <p:spPr>
          <a:xfrm>
            <a:off x="4389120" y="4308475"/>
            <a:ext cx="3932238" cy="588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22"/>
          <p:cNvSpPr txBox="1"/>
          <p:nvPr>
            <p:ph idx="3" type="body"/>
          </p:nvPr>
        </p:nvSpPr>
        <p:spPr>
          <a:xfrm>
            <a:off x="9500616" y="3209544"/>
            <a:ext cx="768096" cy="1627632"/>
          </a:xfrm>
          <a:prstGeom prst="rect">
            <a:avLst/>
          </a:prstGeom>
          <a:noFill/>
          <a:ln>
            <a:noFill/>
          </a:ln>
        </p:spPr>
        <p:txBody>
          <a:bodyPr anchorCtr="0" anchor="t" bIns="5485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0"/>
              <a:buNone/>
              <a:defRPr b="1" sz="100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descr="preencoded.png" id="66" name="Google Shape;66;p22"/>
          <p:cNvSpPr/>
          <p:nvPr/>
        </p:nvSpPr>
        <p:spPr>
          <a:xfrm>
            <a:off x="-7117" y="0"/>
            <a:ext cx="2550985" cy="6858000"/>
          </a:xfrm>
          <a:custGeom>
            <a:rect b="b" l="l" r="r" t="t"/>
            <a:pathLst>
              <a:path extrusionOk="0" h="6858000" w="2550985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7" name="Google Shape;67;p22"/>
          <p:cNvSpPr/>
          <p:nvPr/>
        </p:nvSpPr>
        <p:spPr>
          <a:xfrm>
            <a:off x="-9415" y="0"/>
            <a:ext cx="2548591" cy="2555628"/>
          </a:xfrm>
          <a:custGeom>
            <a:rect b="b" l="l" r="r" t="t"/>
            <a:pathLst>
              <a:path extrusionOk="0" h="2555628" w="2548591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descr="preencoded.png" id="68" name="Google Shape;68;p22"/>
          <p:cNvSpPr/>
          <p:nvPr/>
        </p:nvSpPr>
        <p:spPr>
          <a:xfrm>
            <a:off x="2543868" y="0"/>
            <a:ext cx="2560340" cy="2560340"/>
          </a:xfrm>
          <a:custGeom>
            <a:rect b="b" l="l" r="r" t="t"/>
            <a:pathLst>
              <a:path extrusionOk="0" h="2560340" w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9" name="Google Shape;69;p22"/>
          <p:cNvSpPr/>
          <p:nvPr/>
        </p:nvSpPr>
        <p:spPr>
          <a:xfrm flipH="1">
            <a:off x="2535251" y="4308466"/>
            <a:ext cx="2550984" cy="2560441"/>
          </a:xfrm>
          <a:custGeom>
            <a:rect b="b" l="l" r="r" t="t"/>
            <a:pathLst>
              <a:path extrusionOk="0" h="1083" w="1079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0" name="Google Shape;70;p22"/>
          <p:cNvSpPr/>
          <p:nvPr/>
        </p:nvSpPr>
        <p:spPr>
          <a:xfrm flipH="1">
            <a:off x="-10617" y="4308466"/>
            <a:ext cx="2550984" cy="2560441"/>
          </a:xfrm>
          <a:custGeom>
            <a:rect b="b" l="l" r="r" t="t"/>
            <a:pathLst>
              <a:path extrusionOk="0" h="1083" w="1079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1" name="Google Shape;71;p22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x4">
  <p:cSld name="Team x4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/>
          <p:nvPr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4" name="Google Shape;74;p23"/>
          <p:cNvSpPr txBox="1"/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1" type="ftr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23"/>
          <p:cNvSpPr/>
          <p:nvPr>
            <p:ph idx="2" type="pic"/>
          </p:nvPr>
        </p:nvSpPr>
        <p:spPr>
          <a:xfrm>
            <a:off x="758905" y="2392023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78" name="Google Shape;78;p23"/>
          <p:cNvSpPr txBox="1"/>
          <p:nvPr>
            <p:ph idx="1" type="body"/>
          </p:nvPr>
        </p:nvSpPr>
        <p:spPr>
          <a:xfrm>
            <a:off x="758905" y="4989515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0" spcFirstLastPara="1" rIns="0" wrap="square" tIns="2743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3" type="body"/>
          </p:nvPr>
        </p:nvSpPr>
        <p:spPr>
          <a:xfrm>
            <a:off x="916885" y="5599755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3"/>
          <p:cNvSpPr/>
          <p:nvPr>
            <p:ph idx="4" type="pic"/>
          </p:nvPr>
        </p:nvSpPr>
        <p:spPr>
          <a:xfrm>
            <a:off x="3517361" y="2392619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81" name="Google Shape;81;p23"/>
          <p:cNvSpPr txBox="1"/>
          <p:nvPr>
            <p:ph idx="5" type="body"/>
          </p:nvPr>
        </p:nvSpPr>
        <p:spPr>
          <a:xfrm>
            <a:off x="3516747" y="4990111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0" spcFirstLastPara="1" rIns="0" wrap="square" tIns="2743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6" type="body"/>
          </p:nvPr>
        </p:nvSpPr>
        <p:spPr>
          <a:xfrm>
            <a:off x="3674073" y="5600351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3"/>
          <p:cNvSpPr/>
          <p:nvPr>
            <p:ph idx="7" type="pic"/>
          </p:nvPr>
        </p:nvSpPr>
        <p:spPr>
          <a:xfrm>
            <a:off x="6275817" y="2393215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84" name="Google Shape;84;p23"/>
          <p:cNvSpPr txBox="1"/>
          <p:nvPr>
            <p:ph idx="8" type="body"/>
          </p:nvPr>
        </p:nvSpPr>
        <p:spPr>
          <a:xfrm>
            <a:off x="6274589" y="4990707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0" spcFirstLastPara="1" rIns="0" wrap="square" tIns="2743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9" type="body"/>
          </p:nvPr>
        </p:nvSpPr>
        <p:spPr>
          <a:xfrm>
            <a:off x="6432529" y="5600947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3"/>
          <p:cNvSpPr/>
          <p:nvPr>
            <p:ph idx="13" type="pic"/>
          </p:nvPr>
        </p:nvSpPr>
        <p:spPr>
          <a:xfrm>
            <a:off x="9034272" y="2393215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87" name="Google Shape;87;p23"/>
          <p:cNvSpPr txBox="1"/>
          <p:nvPr>
            <p:ph idx="14" type="body"/>
          </p:nvPr>
        </p:nvSpPr>
        <p:spPr>
          <a:xfrm>
            <a:off x="9032431" y="4990707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0" spcFirstLastPara="1" rIns="0" wrap="square" tIns="2743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5" type="body"/>
          </p:nvPr>
        </p:nvSpPr>
        <p:spPr>
          <a:xfrm>
            <a:off x="9190984" y="5600947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b="1" i="0" sz="44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1" type="ftr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"/>
          <p:cNvSpPr txBox="1"/>
          <p:nvPr>
            <p:ph type="ctrTitle"/>
          </p:nvPr>
        </p:nvSpPr>
        <p:spPr>
          <a:xfrm>
            <a:off x="3403092" y="1984248"/>
            <a:ext cx="5385816" cy="1225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/>
              <a:t>SEND MAIL TO PEOPLE </a:t>
            </a:r>
            <a:endParaRPr/>
          </a:p>
        </p:txBody>
      </p:sp>
      <p:sp>
        <p:nvSpPr>
          <p:cNvPr id="237" name="Google Shape;237;p1"/>
          <p:cNvSpPr txBox="1"/>
          <p:nvPr>
            <p:ph idx="1" type="subTitle"/>
          </p:nvPr>
        </p:nvSpPr>
        <p:spPr>
          <a:xfrm>
            <a:off x="3027696" y="389947"/>
            <a:ext cx="6136607" cy="8789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2400"/>
              <a:buNone/>
            </a:pPr>
            <a:r>
              <a:rPr b="1" i="0" lang="en-US">
                <a:solidFill>
                  <a:srgbClr val="0A0A0A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How to send mail from localhost XAMPP using PHP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0"/>
          <p:cNvSpPr txBox="1"/>
          <p:nvPr/>
        </p:nvSpPr>
        <p:spPr>
          <a:xfrm>
            <a:off x="796413" y="749340"/>
            <a:ext cx="10958051" cy="610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&lt;?php</a:t>
            </a:r>
            <a:br>
              <a:rPr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r>
              <a:rPr b="0" i="0" lang="en-US" sz="1800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$to_email = "receipient@gmail.com";</a:t>
            </a:r>
            <a:br>
              <a:rPr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r>
              <a:rPr b="0" i="0" lang="en-US" sz="1800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$subject = "Simple Email Test via PHP";</a:t>
            </a:r>
            <a:br>
              <a:rPr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r>
              <a:rPr b="0" i="0" lang="en-US" sz="1800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$body = "Hi, This is test email send by PHP Script";</a:t>
            </a:r>
            <a:br>
              <a:rPr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r>
              <a:rPr b="0" i="0" lang="en-US" sz="1800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$headers = "From: sender email";</a:t>
            </a:r>
            <a:br>
              <a:rPr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br>
              <a:rPr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r>
              <a:rPr b="0" i="0" lang="en-US" sz="1800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if (mail($to_email, $subject, $body, $headers)) {</a:t>
            </a:r>
            <a:br>
              <a:rPr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r>
              <a:rPr b="0" i="0" lang="en-US" sz="1800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    echo "Email successfully sent to $to_email...";</a:t>
            </a:r>
            <a:br>
              <a:rPr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r>
              <a:rPr b="0" i="0" lang="en-US" sz="1800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} else {</a:t>
            </a:r>
            <a:br>
              <a:rPr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r>
              <a:rPr b="0" i="0" lang="en-US" sz="1800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    echo "Email sending failed...";</a:t>
            </a:r>
            <a:br>
              <a:rPr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r>
              <a:rPr b="0" i="0" lang="en-US" sz="1800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96" name="Google Shape;296;p10"/>
          <p:cNvSpPr txBox="1"/>
          <p:nvPr/>
        </p:nvSpPr>
        <p:spPr>
          <a:xfrm>
            <a:off x="796413" y="203649"/>
            <a:ext cx="3422732" cy="400110"/>
          </a:xfrm>
          <a:prstGeom prst="rect">
            <a:avLst/>
          </a:prstGeom>
          <a:noFill/>
          <a:ln cap="flat" cmpd="sng" w="381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THE CODE FOR PHP MAIL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1"/>
          <p:cNvSpPr txBox="1"/>
          <p:nvPr>
            <p:ph idx="11" type="ftr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302" name="Google Shape;302;p11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3" name="Google Shape;30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6658" y="1696236"/>
            <a:ext cx="6363588" cy="4143953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1"/>
          <p:cNvSpPr txBox="1"/>
          <p:nvPr/>
        </p:nvSpPr>
        <p:spPr>
          <a:xfrm>
            <a:off x="3356658" y="1013823"/>
            <a:ext cx="6251583" cy="400110"/>
          </a:xfrm>
          <a:prstGeom prst="rect">
            <a:avLst/>
          </a:prstGeom>
          <a:noFill/>
          <a:ln cap="flat" cmpd="sng" w="381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RESTART XAMPP SERVER , CLOSE IT AND THEN IT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2"/>
          <p:cNvSpPr txBox="1"/>
          <p:nvPr>
            <p:ph idx="11" type="ftr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310" name="Google Shape;310;p12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1" name="Google Shape;31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7389" y="1719024"/>
            <a:ext cx="7497221" cy="3419952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2"/>
          <p:cNvSpPr txBox="1"/>
          <p:nvPr/>
        </p:nvSpPr>
        <p:spPr>
          <a:xfrm>
            <a:off x="2492478" y="1025217"/>
            <a:ext cx="5687776" cy="400110"/>
          </a:xfrm>
          <a:prstGeom prst="rect">
            <a:avLst/>
          </a:prstGeom>
          <a:noFill/>
          <a:ln cap="flat" cmpd="sng" w="381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PASTE THE CODE AND GIVE A PROPER MAIL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3"/>
          <p:cNvSpPr txBox="1"/>
          <p:nvPr/>
        </p:nvSpPr>
        <p:spPr>
          <a:xfrm>
            <a:off x="368710" y="1205666"/>
            <a:ext cx="10958051" cy="4446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=&gt; Turning on 'less secure apps' settings as mailbox user</a:t>
            </a:r>
            <a:br>
              <a:rPr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br>
              <a:rPr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r>
              <a:rPr b="0" i="0" lang="en-US" sz="1800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Go to your (Google Account).</a:t>
            </a:r>
            <a:br>
              <a:rPr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r>
              <a:rPr b="0" i="0" lang="en-US" sz="1800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On the left navigation panel, click Security.</a:t>
            </a:r>
            <a:br>
              <a:rPr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r>
              <a:rPr b="0" i="0" lang="en-US" sz="1800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On the bottom of the page, in the Less secure app access panel, click Turn on access.</a:t>
            </a:r>
            <a:br>
              <a:rPr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r>
              <a:rPr b="0" i="0" lang="en-US" sz="1800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If you don't see this setting, your administrator might have turned off less secure app account access (check the instruction above).</a:t>
            </a:r>
            <a:br>
              <a:rPr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r>
              <a:rPr b="0" i="0" lang="en-US" sz="1800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Click the Save button.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18" name="Google Shape;318;p13"/>
          <p:cNvSpPr txBox="1"/>
          <p:nvPr/>
        </p:nvSpPr>
        <p:spPr>
          <a:xfrm>
            <a:off x="796413" y="634181"/>
            <a:ext cx="6513322" cy="400110"/>
          </a:xfrm>
          <a:prstGeom prst="rect">
            <a:avLst/>
          </a:prstGeom>
          <a:noFill/>
          <a:ln cap="flat" cmpd="sng" w="381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GOOGLE SETTING MUST TO DO BEFORE EMAILING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"/>
          <p:cNvSpPr txBox="1"/>
          <p:nvPr>
            <p:ph type="title"/>
          </p:nvPr>
        </p:nvSpPr>
        <p:spPr>
          <a:xfrm>
            <a:off x="161445" y="754887"/>
            <a:ext cx="5693664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/>
              <a:t>SMTP</a:t>
            </a:r>
            <a:endParaRPr/>
          </a:p>
        </p:txBody>
      </p:sp>
      <p:sp>
        <p:nvSpPr>
          <p:cNvPr id="243" name="Google Shape;243;p2"/>
          <p:cNvSpPr txBox="1"/>
          <p:nvPr>
            <p:ph idx="1" type="body"/>
          </p:nvPr>
        </p:nvSpPr>
        <p:spPr>
          <a:xfrm>
            <a:off x="132735" y="1458025"/>
            <a:ext cx="11444749" cy="3122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/>
              <a:t>SIMPLE MAIL TRANSFER PROTOCOL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2400"/>
              <a:buNone/>
            </a:pPr>
            <a:r>
              <a:rPr b="0" i="0" lang="en-US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To send mail from localhost XAMPP using Gmail, configure XAMPP after installing it. Follow the below steps for the same.</a:t>
            </a:r>
            <a:br>
              <a:rPr lang="en-US"/>
            </a:br>
            <a:r>
              <a:rPr b="0" i="0" lang="en-US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Steps to Send Mail From Localhost XAMPP Using Gmail: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927" y="2003198"/>
            <a:ext cx="8175708" cy="4515589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249" name="Google Shape;249;p3"/>
          <p:cNvSpPr txBox="1"/>
          <p:nvPr/>
        </p:nvSpPr>
        <p:spPr>
          <a:xfrm>
            <a:off x="2017927" y="1356852"/>
            <a:ext cx="7899983" cy="400110"/>
          </a:xfrm>
          <a:prstGeom prst="rect">
            <a:avLst/>
          </a:prstGeom>
          <a:noFill/>
          <a:ln cap="flat" cmpd="sng" w="381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FIRST STEP: GO TO XAMPP , THEN PHP , THEN OPE PHP.INI FILE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927" y="1925437"/>
            <a:ext cx="7886127" cy="4829324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255" name="Google Shape;255;p4"/>
          <p:cNvSpPr txBox="1"/>
          <p:nvPr/>
        </p:nvSpPr>
        <p:spPr>
          <a:xfrm>
            <a:off x="2017927" y="1356852"/>
            <a:ext cx="4150432" cy="400110"/>
          </a:xfrm>
          <a:prstGeom prst="rect">
            <a:avLst/>
          </a:prstGeom>
          <a:noFill/>
          <a:ln cap="flat" cmpd="sng" w="381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FILE PHP.INI AND SEARCH SMTP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"/>
          <p:cNvSpPr txBox="1"/>
          <p:nvPr/>
        </p:nvSpPr>
        <p:spPr>
          <a:xfrm>
            <a:off x="1600188" y="2039088"/>
            <a:ext cx="109581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Go to C:\xampp\php and open the php.ini file.</a:t>
            </a:r>
            <a:br>
              <a:rPr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r>
              <a:rPr b="0" i="0" lang="en-US" sz="1800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Find [mail function] by pressing ctrl + f.</a:t>
            </a:r>
            <a:br>
              <a:rPr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r>
              <a:rPr b="1" i="0" lang="en-US" sz="1800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Search and pass the following values:</a:t>
            </a:r>
            <a:br>
              <a:rPr b="1"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r>
              <a:rPr b="0" i="0" lang="en-US" sz="1800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SMTP=smtp.gmail.com</a:t>
            </a:r>
            <a:br>
              <a:rPr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r>
              <a:rPr b="0" i="0" lang="en-US" sz="1800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smtp_port=587</a:t>
            </a:r>
            <a:br>
              <a:rPr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r>
              <a:rPr b="0" i="0" lang="en-US" sz="1800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sendmail_from = YourGmailId@gmail.com</a:t>
            </a:r>
            <a:br>
              <a:rPr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r>
              <a:rPr b="0" i="0" lang="en-US" sz="1800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sendmail_path = "\"C:\xampp\sendmail\sendmail.exe\" -t"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61" name="Google Shape;261;p5"/>
          <p:cNvSpPr txBox="1"/>
          <p:nvPr/>
        </p:nvSpPr>
        <p:spPr>
          <a:xfrm>
            <a:off x="796413" y="1371601"/>
            <a:ext cx="6285631" cy="400110"/>
          </a:xfrm>
          <a:prstGeom prst="rect">
            <a:avLst/>
          </a:prstGeom>
          <a:noFill/>
          <a:ln cap="flat" cmpd="sng" w="381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THE WHOLE PROCESS IS HERE !  FOR PHP.INI FILE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1626" y="992856"/>
            <a:ext cx="7868748" cy="2896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1152" y="4063181"/>
            <a:ext cx="7859222" cy="2467319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6"/>
          <p:cNvSpPr txBox="1"/>
          <p:nvPr/>
        </p:nvSpPr>
        <p:spPr>
          <a:xfrm>
            <a:off x="2171152" y="388929"/>
            <a:ext cx="4290277" cy="400110"/>
          </a:xfrm>
          <a:prstGeom prst="rect">
            <a:avLst/>
          </a:prstGeom>
          <a:noFill/>
          <a:ln cap="flat" cmpd="sng" w="381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DO CHANGES AND SAVE IT MUST</a:t>
            </a:r>
            <a:endParaRPr/>
          </a:p>
        </p:txBody>
      </p:sp>
      <p:sp>
        <p:nvSpPr>
          <p:cNvPr id="269" name="Google Shape;269;p6"/>
          <p:cNvSpPr txBox="1"/>
          <p:nvPr/>
        </p:nvSpPr>
        <p:spPr>
          <a:xfrm>
            <a:off x="132736" y="1902545"/>
            <a:ext cx="1159292" cy="400110"/>
          </a:xfrm>
          <a:prstGeom prst="rect">
            <a:avLst/>
          </a:prstGeom>
          <a:noFill/>
          <a:ln cap="flat" cmpd="sng" w="381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BEFORE</a:t>
            </a:r>
            <a:endParaRPr/>
          </a:p>
        </p:txBody>
      </p:sp>
      <p:sp>
        <p:nvSpPr>
          <p:cNvPr id="270" name="Google Shape;270;p6"/>
          <p:cNvSpPr txBox="1"/>
          <p:nvPr/>
        </p:nvSpPr>
        <p:spPr>
          <a:xfrm>
            <a:off x="132736" y="4555346"/>
            <a:ext cx="986167" cy="400110"/>
          </a:xfrm>
          <a:prstGeom prst="rect">
            <a:avLst/>
          </a:prstGeom>
          <a:noFill/>
          <a:ln cap="flat" cmpd="sng" w="381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AFTER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1784" y="2123892"/>
            <a:ext cx="9351201" cy="336250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7"/>
          <p:cNvSpPr txBox="1"/>
          <p:nvPr/>
        </p:nvSpPr>
        <p:spPr>
          <a:xfrm>
            <a:off x="2315497" y="1371602"/>
            <a:ext cx="8147808" cy="400110"/>
          </a:xfrm>
          <a:prstGeom prst="rect">
            <a:avLst/>
          </a:prstGeom>
          <a:noFill/>
          <a:ln cap="flat" cmpd="sng" w="381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NOW, OPEN XAMPP , THEN SENDMAIL , OPEN SENDMAIL.INI FILE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8"/>
          <p:cNvSpPr txBox="1"/>
          <p:nvPr/>
        </p:nvSpPr>
        <p:spPr>
          <a:xfrm>
            <a:off x="796413" y="734591"/>
            <a:ext cx="10958051" cy="610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Now, go to C:\xampp\sendmail and open the sendmail.ini file.</a:t>
            </a:r>
            <a:br>
              <a:rPr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br>
              <a:rPr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r>
              <a:rPr b="0" i="0" lang="en-US" sz="1800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Find [sendmail] by pressing ctrl + f.</a:t>
            </a:r>
            <a:br>
              <a:rPr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r>
              <a:rPr b="0" i="0" lang="en-US" sz="1800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Search and pass the following values</a:t>
            </a:r>
            <a:br>
              <a:rPr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r>
              <a:rPr b="0" i="0" lang="en-US" sz="1800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smtp_server=smtp.gmail.com</a:t>
            </a:r>
            <a:br>
              <a:rPr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r>
              <a:rPr b="0" i="0" lang="en-US" sz="1800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smtp_port=587 or 25 //use any of them</a:t>
            </a:r>
            <a:br>
              <a:rPr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r>
              <a:rPr b="0" i="0" lang="en-US" sz="1800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error_logfile=error.log</a:t>
            </a:r>
            <a:br>
              <a:rPr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r>
              <a:rPr b="0" i="0" lang="en-US" sz="1800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debug_logfile=debug.log</a:t>
            </a:r>
            <a:br>
              <a:rPr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r>
              <a:rPr b="0" i="0" lang="en-US" sz="1800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auth_username=YourGmailId@gmail.com</a:t>
            </a:r>
            <a:br>
              <a:rPr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r>
              <a:rPr b="0" i="0" lang="en-US" sz="1800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auth_password=Your-Gmail-Password</a:t>
            </a:r>
            <a:br>
              <a:rPr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r>
              <a:rPr b="0" i="0" lang="en-US" sz="1800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force_sender=YourGmailId@gmail.com(optional)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82" name="Google Shape;282;p8"/>
          <p:cNvSpPr txBox="1"/>
          <p:nvPr/>
        </p:nvSpPr>
        <p:spPr>
          <a:xfrm>
            <a:off x="958645" y="292140"/>
            <a:ext cx="7086555" cy="400110"/>
          </a:xfrm>
          <a:prstGeom prst="rect">
            <a:avLst/>
          </a:prstGeom>
          <a:noFill/>
          <a:ln cap="flat" cmpd="sng" w="381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THE WHOLE PROCESS IS HERE !  FOR SENDMAIL.INI FILE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6283" y="2255949"/>
            <a:ext cx="3620005" cy="1286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3967" y="4256479"/>
            <a:ext cx="3372321" cy="1343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09463" y="2255949"/>
            <a:ext cx="6925642" cy="3343742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9"/>
          <p:cNvSpPr txBox="1"/>
          <p:nvPr/>
        </p:nvSpPr>
        <p:spPr>
          <a:xfrm>
            <a:off x="796413" y="1371601"/>
            <a:ext cx="2297424" cy="400110"/>
          </a:xfrm>
          <a:prstGeom prst="rect">
            <a:avLst/>
          </a:prstGeom>
          <a:noFill/>
          <a:ln cap="flat" cmpd="sng" w="381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AFTER CHANGES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2022-12-23T04:37:50Z</dcterms:created>
  <dc:creator>ABDUL WAHAB  AMIR</dc:creator>
</cp:coreProperties>
</file>