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7" r:id="rId5"/>
    <p:sldId id="266" r:id="rId6"/>
    <p:sldId id="263" r:id="rId7"/>
    <p:sldId id="257" r:id="rId8"/>
    <p:sldId id="258" r:id="rId9"/>
    <p:sldId id="268" r:id="rId10"/>
    <p:sldId id="285" r:id="rId11"/>
    <p:sldId id="286" r:id="rId12"/>
    <p:sldId id="269" r:id="rId13"/>
    <p:sldId id="271" r:id="rId14"/>
    <p:sldId id="270" r:id="rId15"/>
    <p:sldId id="272" r:id="rId16"/>
    <p:sldId id="276" r:id="rId17"/>
    <p:sldId id="277" r:id="rId18"/>
    <p:sldId id="274" r:id="rId19"/>
    <p:sldId id="275" r:id="rId20"/>
    <p:sldId id="278" r:id="rId21"/>
    <p:sldId id="279" r:id="rId22"/>
    <p:sldId id="280" r:id="rId23"/>
    <p:sldId id="281" r:id="rId24"/>
    <p:sldId id="283" r:id="rId25"/>
    <p:sldId id="282" r:id="rId26"/>
    <p:sldId id="284" r:id="rId27"/>
    <p:sldId id="260" r:id="rId28"/>
    <p:sldId id="261" r:id="rId29"/>
    <p:sldId id="262" r:id="rId30"/>
    <p:sldId id="25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7F9"/>
    <a:srgbClr val="FFFFFF"/>
    <a:srgbClr val="CCCCCC"/>
    <a:srgbClr val="FB1100"/>
    <a:srgbClr val="6DA8F6"/>
    <a:srgbClr val="2E211D"/>
    <a:srgbClr val="2A6B9D"/>
    <a:srgbClr val="035796"/>
    <a:srgbClr val="1C253B"/>
    <a:srgbClr val="157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18FDD-9250-4338-8BBF-3F55DEF1307B}" type="doc">
      <dgm:prSet loTypeId="urn:microsoft.com/office/officeart/2005/8/layout/list1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A39BA2A-76E5-4E20-BFDA-B31E5DFC8585}">
      <dgm:prSet phldrT="[Text]"/>
      <dgm:spPr/>
      <dgm:t>
        <a:bodyPr/>
        <a:lstStyle/>
        <a:p>
          <a:r>
            <a:rPr lang="en-US" dirty="0"/>
            <a:t>PROCEDURAL /CORE PHP</a:t>
          </a:r>
        </a:p>
      </dgm:t>
    </dgm:pt>
    <dgm:pt modelId="{D6336BB7-EBA2-4387-AF19-D7FEC568DFF8}" type="parTrans" cxnId="{F532B46F-D6CA-4D39-881F-AB4B37BBC1A7}">
      <dgm:prSet/>
      <dgm:spPr/>
      <dgm:t>
        <a:bodyPr/>
        <a:lstStyle/>
        <a:p>
          <a:endParaRPr lang="en-US"/>
        </a:p>
      </dgm:t>
    </dgm:pt>
    <dgm:pt modelId="{EF499764-161D-4520-9053-6EA8B6776C02}" type="sibTrans" cxnId="{F532B46F-D6CA-4D39-881F-AB4B37BBC1A7}">
      <dgm:prSet/>
      <dgm:spPr/>
      <dgm:t>
        <a:bodyPr/>
        <a:lstStyle/>
        <a:p>
          <a:endParaRPr lang="en-US"/>
        </a:p>
      </dgm:t>
    </dgm:pt>
    <dgm:pt modelId="{A23C3290-76D8-4AF2-A179-09DBCE243206}">
      <dgm:prSet phldrT="[Text]"/>
      <dgm:spPr/>
      <dgm:t>
        <a:bodyPr/>
        <a:lstStyle/>
        <a:p>
          <a:r>
            <a:rPr lang="en-US" dirty="0"/>
            <a:t>OBJECT ORIENTED</a:t>
          </a:r>
        </a:p>
      </dgm:t>
    </dgm:pt>
    <dgm:pt modelId="{EB8C1197-C116-46A2-9919-17B4B465DE18}" type="parTrans" cxnId="{6FD3C4F7-568A-42CD-B0E5-CDBE743F06C4}">
      <dgm:prSet/>
      <dgm:spPr/>
      <dgm:t>
        <a:bodyPr/>
        <a:lstStyle/>
        <a:p>
          <a:endParaRPr lang="en-US"/>
        </a:p>
      </dgm:t>
    </dgm:pt>
    <dgm:pt modelId="{487704E1-4146-4E03-A398-907683D77A59}" type="sibTrans" cxnId="{6FD3C4F7-568A-42CD-B0E5-CDBE743F06C4}">
      <dgm:prSet/>
      <dgm:spPr/>
      <dgm:t>
        <a:bodyPr/>
        <a:lstStyle/>
        <a:p>
          <a:endParaRPr lang="en-US"/>
        </a:p>
      </dgm:t>
    </dgm:pt>
    <dgm:pt modelId="{E89280B6-2F25-447B-9F21-F99F0C7ACFC2}">
      <dgm:prSet phldrT="[Text]"/>
      <dgm:spPr/>
      <dgm:t>
        <a:bodyPr/>
        <a:lstStyle/>
        <a:p>
          <a:endParaRPr lang="en-US" dirty="0"/>
        </a:p>
      </dgm:t>
    </dgm:pt>
    <dgm:pt modelId="{4CE8522F-EF1D-4718-AB0F-4FCB174FD475}" type="parTrans" cxnId="{C8042F90-16E3-44E0-8DDE-F9EC47C2A4E5}">
      <dgm:prSet/>
      <dgm:spPr/>
      <dgm:t>
        <a:bodyPr/>
        <a:lstStyle/>
        <a:p>
          <a:endParaRPr lang="en-US"/>
        </a:p>
      </dgm:t>
    </dgm:pt>
    <dgm:pt modelId="{449B9A13-B8C4-468D-A40B-A0F11747C52A}" type="sibTrans" cxnId="{C8042F90-16E3-44E0-8DDE-F9EC47C2A4E5}">
      <dgm:prSet/>
      <dgm:spPr/>
      <dgm:t>
        <a:bodyPr/>
        <a:lstStyle/>
        <a:p>
          <a:endParaRPr lang="en-US"/>
        </a:p>
      </dgm:t>
    </dgm:pt>
    <dgm:pt modelId="{00E992EB-9894-4A8A-B6A2-CDDE14B619A2}" type="pres">
      <dgm:prSet presAssocID="{E1018FDD-9250-4338-8BBF-3F55DEF1307B}" presName="linear" presStyleCnt="0">
        <dgm:presLayoutVars>
          <dgm:dir/>
          <dgm:animLvl val="lvl"/>
          <dgm:resizeHandles val="exact"/>
        </dgm:presLayoutVars>
      </dgm:prSet>
      <dgm:spPr/>
    </dgm:pt>
    <dgm:pt modelId="{9162ECB8-6A17-4434-A52B-DF96169E6EE3}" type="pres">
      <dgm:prSet presAssocID="{FA39BA2A-76E5-4E20-BFDA-B31E5DFC8585}" presName="parentLin" presStyleCnt="0"/>
      <dgm:spPr/>
    </dgm:pt>
    <dgm:pt modelId="{4B343A49-7E23-4921-BE0D-916691198A4D}" type="pres">
      <dgm:prSet presAssocID="{FA39BA2A-76E5-4E20-BFDA-B31E5DFC8585}" presName="parentLeftMargin" presStyleLbl="node1" presStyleIdx="0" presStyleCnt="2"/>
      <dgm:spPr/>
    </dgm:pt>
    <dgm:pt modelId="{F840129A-DE9D-4F89-8A94-EBE968E81A2D}" type="pres">
      <dgm:prSet presAssocID="{FA39BA2A-76E5-4E20-BFDA-B31E5DFC858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A44650-CE00-47F8-BB62-AE23D01279D4}" type="pres">
      <dgm:prSet presAssocID="{FA39BA2A-76E5-4E20-BFDA-B31E5DFC8585}" presName="negativeSpace" presStyleCnt="0"/>
      <dgm:spPr/>
    </dgm:pt>
    <dgm:pt modelId="{22B0C2F4-76EE-4527-A084-A6EBF1128CCD}" type="pres">
      <dgm:prSet presAssocID="{FA39BA2A-76E5-4E20-BFDA-B31E5DFC8585}" presName="childText" presStyleLbl="conFgAcc1" presStyleIdx="0" presStyleCnt="2">
        <dgm:presLayoutVars>
          <dgm:bulletEnabled val="1"/>
        </dgm:presLayoutVars>
      </dgm:prSet>
      <dgm:spPr/>
    </dgm:pt>
    <dgm:pt modelId="{9411E4A5-05DF-4F4A-A936-40E1E1E8D4D1}" type="pres">
      <dgm:prSet presAssocID="{EF499764-161D-4520-9053-6EA8B6776C02}" presName="spaceBetweenRectangles" presStyleCnt="0"/>
      <dgm:spPr/>
    </dgm:pt>
    <dgm:pt modelId="{DF63829F-1924-4AAA-AF77-BD2B6760E9C3}" type="pres">
      <dgm:prSet presAssocID="{A23C3290-76D8-4AF2-A179-09DBCE243206}" presName="parentLin" presStyleCnt="0"/>
      <dgm:spPr/>
    </dgm:pt>
    <dgm:pt modelId="{AF902A02-251F-495D-8F90-62AB6D6053A7}" type="pres">
      <dgm:prSet presAssocID="{A23C3290-76D8-4AF2-A179-09DBCE243206}" presName="parentLeftMargin" presStyleLbl="node1" presStyleIdx="0" presStyleCnt="2"/>
      <dgm:spPr/>
    </dgm:pt>
    <dgm:pt modelId="{B5A35BD7-2825-4D31-A888-FCC5CB260783}" type="pres">
      <dgm:prSet presAssocID="{A23C3290-76D8-4AF2-A179-09DBCE24320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9B01E5A-823C-48EC-ABF0-7317898FC386}" type="pres">
      <dgm:prSet presAssocID="{A23C3290-76D8-4AF2-A179-09DBCE243206}" presName="negativeSpace" presStyleCnt="0"/>
      <dgm:spPr/>
    </dgm:pt>
    <dgm:pt modelId="{02CDA2E7-FCF7-4CD3-AACD-4899DC610324}" type="pres">
      <dgm:prSet presAssocID="{A23C3290-76D8-4AF2-A179-09DBCE24320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1AC0A6A-1EFA-4E0E-8768-2784FF48F360}" type="presOf" srcId="{FA39BA2A-76E5-4E20-BFDA-B31E5DFC8585}" destId="{F840129A-DE9D-4F89-8A94-EBE968E81A2D}" srcOrd="1" destOrd="0" presId="urn:microsoft.com/office/officeart/2005/8/layout/list1"/>
    <dgm:cxn modelId="{F532B46F-D6CA-4D39-881F-AB4B37BBC1A7}" srcId="{E1018FDD-9250-4338-8BBF-3F55DEF1307B}" destId="{FA39BA2A-76E5-4E20-BFDA-B31E5DFC8585}" srcOrd="0" destOrd="0" parTransId="{D6336BB7-EBA2-4387-AF19-D7FEC568DFF8}" sibTransId="{EF499764-161D-4520-9053-6EA8B6776C02}"/>
    <dgm:cxn modelId="{85329253-B76B-4ABA-81AE-4B23161443C1}" type="presOf" srcId="{E1018FDD-9250-4338-8BBF-3F55DEF1307B}" destId="{00E992EB-9894-4A8A-B6A2-CDDE14B619A2}" srcOrd="0" destOrd="0" presId="urn:microsoft.com/office/officeart/2005/8/layout/list1"/>
    <dgm:cxn modelId="{7A621055-D372-430C-856A-292462DDE736}" type="presOf" srcId="{E89280B6-2F25-447B-9F21-F99F0C7ACFC2}" destId="{02CDA2E7-FCF7-4CD3-AACD-4899DC610324}" srcOrd="0" destOrd="0" presId="urn:microsoft.com/office/officeart/2005/8/layout/list1"/>
    <dgm:cxn modelId="{5B6DAA81-7D90-48C3-A58C-55DFD021EC58}" type="presOf" srcId="{FA39BA2A-76E5-4E20-BFDA-B31E5DFC8585}" destId="{4B343A49-7E23-4921-BE0D-916691198A4D}" srcOrd="0" destOrd="0" presId="urn:microsoft.com/office/officeart/2005/8/layout/list1"/>
    <dgm:cxn modelId="{BD10D385-07CF-45E1-AB86-C58FF59BE111}" type="presOf" srcId="{A23C3290-76D8-4AF2-A179-09DBCE243206}" destId="{AF902A02-251F-495D-8F90-62AB6D6053A7}" srcOrd="0" destOrd="0" presId="urn:microsoft.com/office/officeart/2005/8/layout/list1"/>
    <dgm:cxn modelId="{3F498F8F-42EF-4C68-B742-D26FEA92F156}" type="presOf" srcId="{A23C3290-76D8-4AF2-A179-09DBCE243206}" destId="{B5A35BD7-2825-4D31-A888-FCC5CB260783}" srcOrd="1" destOrd="0" presId="urn:microsoft.com/office/officeart/2005/8/layout/list1"/>
    <dgm:cxn modelId="{C8042F90-16E3-44E0-8DDE-F9EC47C2A4E5}" srcId="{A23C3290-76D8-4AF2-A179-09DBCE243206}" destId="{E89280B6-2F25-447B-9F21-F99F0C7ACFC2}" srcOrd="0" destOrd="0" parTransId="{4CE8522F-EF1D-4718-AB0F-4FCB174FD475}" sibTransId="{449B9A13-B8C4-468D-A40B-A0F11747C52A}"/>
    <dgm:cxn modelId="{6FD3C4F7-568A-42CD-B0E5-CDBE743F06C4}" srcId="{E1018FDD-9250-4338-8BBF-3F55DEF1307B}" destId="{A23C3290-76D8-4AF2-A179-09DBCE243206}" srcOrd="1" destOrd="0" parTransId="{EB8C1197-C116-46A2-9919-17B4B465DE18}" sibTransId="{487704E1-4146-4E03-A398-907683D77A59}"/>
    <dgm:cxn modelId="{D84C603C-46E8-4165-BC62-8C40D6830D75}" type="presParOf" srcId="{00E992EB-9894-4A8A-B6A2-CDDE14B619A2}" destId="{9162ECB8-6A17-4434-A52B-DF96169E6EE3}" srcOrd="0" destOrd="0" presId="urn:microsoft.com/office/officeart/2005/8/layout/list1"/>
    <dgm:cxn modelId="{674185F1-064B-4030-B490-D18846182CE0}" type="presParOf" srcId="{9162ECB8-6A17-4434-A52B-DF96169E6EE3}" destId="{4B343A49-7E23-4921-BE0D-916691198A4D}" srcOrd="0" destOrd="0" presId="urn:microsoft.com/office/officeart/2005/8/layout/list1"/>
    <dgm:cxn modelId="{CC63EC63-80DB-4CC1-8D53-ED9A87B10567}" type="presParOf" srcId="{9162ECB8-6A17-4434-A52B-DF96169E6EE3}" destId="{F840129A-DE9D-4F89-8A94-EBE968E81A2D}" srcOrd="1" destOrd="0" presId="urn:microsoft.com/office/officeart/2005/8/layout/list1"/>
    <dgm:cxn modelId="{A330A61B-94C4-46F1-9FBD-BB5BEF88D2DB}" type="presParOf" srcId="{00E992EB-9894-4A8A-B6A2-CDDE14B619A2}" destId="{CEA44650-CE00-47F8-BB62-AE23D01279D4}" srcOrd="1" destOrd="0" presId="urn:microsoft.com/office/officeart/2005/8/layout/list1"/>
    <dgm:cxn modelId="{0014ECF1-2E0F-4EC5-82F3-1866A6671C9E}" type="presParOf" srcId="{00E992EB-9894-4A8A-B6A2-CDDE14B619A2}" destId="{22B0C2F4-76EE-4527-A084-A6EBF1128CCD}" srcOrd="2" destOrd="0" presId="urn:microsoft.com/office/officeart/2005/8/layout/list1"/>
    <dgm:cxn modelId="{9BF6C2E8-CD32-4B64-B8D9-05D942BC93A3}" type="presParOf" srcId="{00E992EB-9894-4A8A-B6A2-CDDE14B619A2}" destId="{9411E4A5-05DF-4F4A-A936-40E1E1E8D4D1}" srcOrd="3" destOrd="0" presId="urn:microsoft.com/office/officeart/2005/8/layout/list1"/>
    <dgm:cxn modelId="{B419C295-3E54-4222-BD04-838345310DC6}" type="presParOf" srcId="{00E992EB-9894-4A8A-B6A2-CDDE14B619A2}" destId="{DF63829F-1924-4AAA-AF77-BD2B6760E9C3}" srcOrd="4" destOrd="0" presId="urn:microsoft.com/office/officeart/2005/8/layout/list1"/>
    <dgm:cxn modelId="{F3D5C29C-55BC-443B-A20D-917583D983C3}" type="presParOf" srcId="{DF63829F-1924-4AAA-AF77-BD2B6760E9C3}" destId="{AF902A02-251F-495D-8F90-62AB6D6053A7}" srcOrd="0" destOrd="0" presId="urn:microsoft.com/office/officeart/2005/8/layout/list1"/>
    <dgm:cxn modelId="{089E072A-B927-4F84-8744-6425A203E4BE}" type="presParOf" srcId="{DF63829F-1924-4AAA-AF77-BD2B6760E9C3}" destId="{B5A35BD7-2825-4D31-A888-FCC5CB260783}" srcOrd="1" destOrd="0" presId="urn:microsoft.com/office/officeart/2005/8/layout/list1"/>
    <dgm:cxn modelId="{9E295C29-A2C2-45AC-B49B-79F77CB2473A}" type="presParOf" srcId="{00E992EB-9894-4A8A-B6A2-CDDE14B619A2}" destId="{D9B01E5A-823C-48EC-ABF0-7317898FC386}" srcOrd="5" destOrd="0" presId="urn:microsoft.com/office/officeart/2005/8/layout/list1"/>
    <dgm:cxn modelId="{D08EDDE3-7C85-4D1F-91A5-26810BCBA74B}" type="presParOf" srcId="{00E992EB-9894-4A8A-B6A2-CDDE14B619A2}" destId="{02CDA2E7-FCF7-4CD3-AACD-4899DC61032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0C2F4-76EE-4527-A084-A6EBF1128CCD}">
      <dsp:nvSpPr>
        <dsp:cNvPr id="0" name=""/>
        <dsp:cNvSpPr/>
      </dsp:nvSpPr>
      <dsp:spPr>
        <a:xfrm>
          <a:off x="0" y="815749"/>
          <a:ext cx="88265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40129A-DE9D-4F89-8A94-EBE968E81A2D}">
      <dsp:nvSpPr>
        <dsp:cNvPr id="0" name=""/>
        <dsp:cNvSpPr/>
      </dsp:nvSpPr>
      <dsp:spPr>
        <a:xfrm>
          <a:off x="441325" y="195829"/>
          <a:ext cx="6178550" cy="1239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534" tIns="0" rIns="233534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PROCEDURAL /CORE PHP</a:t>
          </a:r>
        </a:p>
      </dsp:txBody>
      <dsp:txXfrm>
        <a:off x="501849" y="256353"/>
        <a:ext cx="6057502" cy="1118792"/>
      </dsp:txXfrm>
    </dsp:sp>
    <dsp:sp modelId="{02CDA2E7-FCF7-4CD3-AACD-4899DC610324}">
      <dsp:nvSpPr>
        <dsp:cNvPr id="0" name=""/>
        <dsp:cNvSpPr/>
      </dsp:nvSpPr>
      <dsp:spPr>
        <a:xfrm>
          <a:off x="0" y="2720870"/>
          <a:ext cx="88265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034" tIns="874776" rIns="685034" bIns="298704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200" kern="1200" dirty="0"/>
        </a:p>
      </dsp:txBody>
      <dsp:txXfrm>
        <a:off x="0" y="2720870"/>
        <a:ext cx="8826500" cy="1058400"/>
      </dsp:txXfrm>
    </dsp:sp>
    <dsp:sp modelId="{B5A35BD7-2825-4D31-A888-FCC5CB260783}">
      <dsp:nvSpPr>
        <dsp:cNvPr id="0" name=""/>
        <dsp:cNvSpPr/>
      </dsp:nvSpPr>
      <dsp:spPr>
        <a:xfrm>
          <a:off x="441325" y="2100950"/>
          <a:ext cx="6178550" cy="12398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534" tIns="0" rIns="233534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OBJECT ORIENTED</a:t>
          </a:r>
        </a:p>
      </dsp:txBody>
      <dsp:txXfrm>
        <a:off x="501849" y="2161474"/>
        <a:ext cx="6057502" cy="1118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08FA-3BB5-C59F-6BFC-E3AD7B325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7C456-CDB9-8864-B707-51B2EC1B0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D146-A21B-16EF-E903-A3EF4189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5B08-E329-438A-BE8F-2E313E1BB4A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79663-0A82-632F-6E4C-FF4A4CAB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C2B57-FBF7-B9F8-DA82-CC73F5A6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280F-2FD7-49E7-88F4-30C6F512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9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6EBB-49EB-BD64-F0C2-334108AD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1F118-F872-313F-0FB7-B602D71BD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CA06-AB04-93E8-9D61-93FA3BB3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5B08-E329-438A-BE8F-2E313E1BB4A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4B48C-3390-4F32-52D4-08AAE94B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1FAB8-8B7E-73C9-4CFD-1767D145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280F-2FD7-49E7-88F4-30C6F512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9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33946-A87B-6F0B-C885-E79860A8B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AA938-7098-0DE0-96AE-753EEEE82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E017-BD8A-8AD2-304B-0BEA193B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5B08-E329-438A-BE8F-2E313E1BB4A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FF1B6-AC27-B66A-9859-7DE305E5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E7D2D-DB21-3E7B-C4FB-4B2738EF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280F-2FD7-49E7-88F4-30C6F512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0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2EC9-2208-AC50-D05E-FA4D7751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34E43-D673-3E31-A1B2-25987725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A49BC-E155-AB22-D482-DE3EA46D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5B08-E329-438A-BE8F-2E313E1BB4A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D5988-3B1F-75C6-3C1E-8EE57F32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B0055-CBD5-C60F-6135-A694860A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280F-2FD7-49E7-88F4-30C6F512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3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0D9F-E3B3-19B5-03B2-E0B6380D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A730C-0E92-4574-2D4B-E7D6BEACA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879B8-CA96-CCDF-DF86-29D62BEB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5B08-E329-438A-BE8F-2E313E1BB4A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060DB-ABB1-C39E-A935-452D0EF0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F14BA-12C5-F806-ADF6-553E634D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280F-2FD7-49E7-88F4-30C6F512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F2A2-80A7-CF57-4E5C-806EA379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E906-866E-EB35-2091-E677C6FCA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2CEB9-8C47-B3E7-D5A3-2C52067D4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22FEA-3E67-14E2-5D1A-21A89FE4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5B08-E329-438A-BE8F-2E313E1BB4A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669EA-890A-1BAF-0844-E87B4940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D0DE9-0B53-1951-F2CC-93859CD4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280F-2FD7-49E7-88F4-30C6F512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3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DCCF-D1F6-4B2B-9F6B-8238600A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8A730-A477-FD32-C7C7-56696889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5B95-76EB-F3C4-A9A6-726FDF8F6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A0678-2D87-AA78-AA17-6B7218F4F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7AAC1-2B40-F388-7BC5-BB8FA7EAF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DB1D6-3120-0B42-3D58-04EEF407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5B08-E329-438A-BE8F-2E313E1BB4A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D2F7F-0FFA-C002-FFDD-C0DDCA96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37E54-AC95-743D-32B3-899F8FE1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280F-2FD7-49E7-88F4-30C6F512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9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3EA0-AA7F-59DB-D211-1AEAE271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3BF1F-31A5-C0BE-CC48-FCB313BD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5B08-E329-438A-BE8F-2E313E1BB4A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AE8C7-30E6-5EAD-A340-9DC1E0CF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85EE4-8794-26FC-6C68-69155587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280F-2FD7-49E7-88F4-30C6F512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4D3DA-530C-5FE6-B0E6-ACA8E830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5B08-E329-438A-BE8F-2E313E1BB4A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34FA4-9F7A-FE56-F3F2-AA77AB5D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15AE9-B29C-5664-44BB-755ABBF0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280F-2FD7-49E7-88F4-30C6F512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2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18FD-FF10-F961-87B9-47A48B2E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66B6-05FA-1AE7-E41A-1218FC30A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2FB1D-7393-4762-9F06-F1A8E5997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98867-8FD6-7E79-46CF-6BE13D95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5B08-E329-438A-BE8F-2E313E1BB4A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E787C-59D7-6A43-8F9D-0F7EC981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2D778-0642-9878-BDFF-8B86B684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280F-2FD7-49E7-88F4-30C6F512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FAAF-2BD8-A841-D04B-550D71FB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29D3D-805A-41BC-029A-5D1DBE726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8761D-6436-8E3B-4ABD-74F851CA3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31422-6704-4309-23BD-BFEEC5E4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5B08-E329-438A-BE8F-2E313E1BB4A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AA98E-D190-FBD5-400C-BED7C73C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0955A-13B1-BDFE-9690-E5C073D7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280F-2FD7-49E7-88F4-30C6F512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7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108BF-E0A6-E43E-04FF-C8ACAFBF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AC31A-1437-8777-E78E-AE7B1DDDC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50574-4CAB-99C6-B28A-5D6ED7B19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5B08-E329-438A-BE8F-2E313E1BB4A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810F1-B9BD-B920-E3C6-C7A423DBF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1DCB-435D-1378-F0EE-F6EBCBA9D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B280F-2FD7-49E7-88F4-30C6F512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9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bject Oriented Programming">
            <a:extLst>
              <a:ext uri="{FF2B5EF4-FFF2-40B4-BE49-F238E27FC236}">
                <a16:creationId xmlns:a16="http://schemas.microsoft.com/office/drawing/2014/main" id="{0D873BFA-07E5-162F-E1AD-CF9371531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257175"/>
            <a:ext cx="952500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63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what is class">
            <a:extLst>
              <a:ext uri="{FF2B5EF4-FFF2-40B4-BE49-F238E27FC236}">
                <a16:creationId xmlns:a16="http://schemas.microsoft.com/office/drawing/2014/main" id="{E7F01261-CF47-43FB-5D83-6734DC2907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4" name="Picture 4" descr="Concept of Java Classes and Objects">
            <a:extLst>
              <a:ext uri="{FF2B5EF4-FFF2-40B4-BE49-F238E27FC236}">
                <a16:creationId xmlns:a16="http://schemas.microsoft.com/office/drawing/2014/main" id="{4A2473E6-771F-1530-AD8A-983A25BB3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1285875"/>
            <a:ext cx="75533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10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lass Person">
            <a:extLst>
              <a:ext uri="{FF2B5EF4-FFF2-40B4-BE49-F238E27FC236}">
                <a16:creationId xmlns:a16="http://schemas.microsoft.com/office/drawing/2014/main" id="{0735BA88-A167-5608-A234-0B14CA4E6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8" y="1228724"/>
            <a:ext cx="6815168" cy="388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66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57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081172-508D-4C1D-180D-2E38F22E4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1004549"/>
            <a:ext cx="8125959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7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57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D75744-58B2-F4F8-0C73-567C98F96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824"/>
          <a:stretch/>
        </p:blipFill>
        <p:spPr>
          <a:xfrm>
            <a:off x="2118757" y="1180787"/>
            <a:ext cx="7954485" cy="212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9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6B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D75744-58B2-F4F8-0C73-567C98F9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1180786"/>
            <a:ext cx="7954485" cy="4496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5A1BB1-A01F-D965-F2C6-BD56E24AB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9901"/>
            <a:ext cx="12192000" cy="259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65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7450A9-9E47-EA75-A7D7-8FCED6ACC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045" y="709233"/>
            <a:ext cx="10821910" cy="5439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C5900-1FB7-F01D-2477-F66DF0013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415836"/>
            <a:ext cx="9156700" cy="3483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41EC0-B8D5-4E01-6D17-FEE421911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11346"/>
            <a:ext cx="4192664" cy="3615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23C807-D559-1999-4383-123B1F91F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850" y="3111346"/>
            <a:ext cx="4192664" cy="36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7450A9-9E47-EA75-A7D7-8FCED6ACC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045" y="709233"/>
            <a:ext cx="10821910" cy="5439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C5900-1FB7-F01D-2477-F66DF0013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415836"/>
            <a:ext cx="9156700" cy="3483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23C807-D559-1999-4383-123B1F91F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850" y="3111346"/>
            <a:ext cx="4192664" cy="36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85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7450A9-9E47-EA75-A7D7-8FCED6ACC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045" y="709233"/>
            <a:ext cx="10821910" cy="5439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C5900-1FB7-F01D-2477-F66DF0013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415836"/>
            <a:ext cx="9156700" cy="34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60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7450A9-9E47-EA75-A7D7-8FCED6ACC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045" y="709233"/>
            <a:ext cx="10821910" cy="5439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C5900-1FB7-F01D-2477-F66DF0013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415836"/>
            <a:ext cx="6273800" cy="34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76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7450A9-9E47-EA75-A7D7-8FCED6ACC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045" y="709233"/>
            <a:ext cx="10821910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1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74844CD-D68F-E396-551D-CCF1039DB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1809750"/>
            <a:ext cx="700087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194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432B9C-6CF2-030A-6DD9-1FEDA5D3F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961" y="328265"/>
            <a:ext cx="10231278" cy="4982270"/>
          </a:xfrm>
          <a:prstGeom prst="rect">
            <a:avLst/>
          </a:prstGeom>
          <a:effectLst>
            <a:glow rad="127000">
              <a:srgbClr val="FFFFFF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006FEA-610A-31BA-DA9E-C10AB9C09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946" y="1509365"/>
            <a:ext cx="9434654" cy="45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92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432B9C-6CF2-030A-6DD9-1FEDA5D3F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961" y="328265"/>
            <a:ext cx="10231278" cy="4982270"/>
          </a:xfrm>
          <a:prstGeom prst="rect">
            <a:avLst/>
          </a:prstGeom>
          <a:effectLst>
            <a:glow rad="127000">
              <a:srgbClr val="FFFFFF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006FEA-610A-31BA-DA9E-C10AB9C09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946" y="3429000"/>
            <a:ext cx="9434654" cy="264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34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432B9C-6CF2-030A-6DD9-1FEDA5D3F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961" y="328265"/>
            <a:ext cx="10231278" cy="4982270"/>
          </a:xfrm>
          <a:prstGeom prst="rect">
            <a:avLst/>
          </a:prstGeom>
          <a:effectLst>
            <a:glow rad="127000">
              <a:srgbClr val="FFFFFF"/>
            </a:glow>
          </a:effectLst>
        </p:spPr>
      </p:pic>
    </p:spTree>
    <p:extLst>
      <p:ext uri="{BB962C8B-B14F-4D97-AF65-F5344CB8AC3E}">
        <p14:creationId xmlns:p14="http://schemas.microsoft.com/office/powerpoint/2010/main" val="3243951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C7D135-A0DF-DC1F-20C4-08D137746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3729" y="766391"/>
            <a:ext cx="9964541" cy="5325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121EE-0947-AEFD-1063-1BF9AA160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841" y="5370792"/>
            <a:ext cx="657317" cy="657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23B25B-C192-3708-A4D1-3BB3C5F2F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154" y="568002"/>
            <a:ext cx="4650146" cy="56930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25602B-3C93-9FED-635A-2486FC0D8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756" y="3873500"/>
            <a:ext cx="4650146" cy="1727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938E01-51F2-106C-C66D-8F84189106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9305" y="1397001"/>
            <a:ext cx="3743847" cy="552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E06BD5-0989-F735-5FA9-453F3F685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6771" y="1949528"/>
            <a:ext cx="400105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C7D135-A0DF-DC1F-20C4-08D137746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3729" y="766391"/>
            <a:ext cx="9964541" cy="5325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121EE-0947-AEFD-1063-1BF9AA160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841" y="5370792"/>
            <a:ext cx="657317" cy="657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23B25B-C192-3708-A4D1-3BB3C5F2F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154" y="568002"/>
            <a:ext cx="4650146" cy="56930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938E01-51F2-106C-C66D-8F84189106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9305" y="1397001"/>
            <a:ext cx="3743847" cy="552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E06BD5-0989-F735-5FA9-453F3F685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6771" y="1949528"/>
            <a:ext cx="4001058" cy="4858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E6BFFC-FDCF-D4AA-CEBB-166D19B10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6771" y="3777647"/>
            <a:ext cx="400105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96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C7D135-A0DF-DC1F-20C4-08D137746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3729" y="766391"/>
            <a:ext cx="9964541" cy="5325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121EE-0947-AEFD-1063-1BF9AA160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841" y="5370792"/>
            <a:ext cx="657317" cy="6573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B5D41A-28FB-BCED-CA07-583FA8CE0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426" y="1803401"/>
            <a:ext cx="4650146" cy="4025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C016C8-60DA-B3BF-E76F-4ABF17514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4599" y="1450888"/>
            <a:ext cx="144800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58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C7D135-A0DF-DC1F-20C4-08D137746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3729" y="766391"/>
            <a:ext cx="9964541" cy="5325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121EE-0947-AEFD-1063-1BF9AA160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841" y="5370792"/>
            <a:ext cx="65731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93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object oriented programming">
            <a:extLst>
              <a:ext uri="{FF2B5EF4-FFF2-40B4-BE49-F238E27FC236}">
                <a16:creationId xmlns:a16="http://schemas.microsoft.com/office/drawing/2014/main" id="{89A080C7-C661-DC3B-0F61-D981C258C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592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Object in OOP">
            <a:extLst>
              <a:ext uri="{FF2B5EF4-FFF2-40B4-BE49-F238E27FC236}">
                <a16:creationId xmlns:a16="http://schemas.microsoft.com/office/drawing/2014/main" id="{EFCF9E39-0072-5C72-CCE8-79CAC75B5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38350"/>
            <a:ext cx="97536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187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lass in OOP">
            <a:extLst>
              <a:ext uri="{FF2B5EF4-FFF2-40B4-BE49-F238E27FC236}">
                <a16:creationId xmlns:a16="http://schemas.microsoft.com/office/drawing/2014/main" id="{40329B03-03A5-CF8D-D978-334E4FBB2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0"/>
            <a:ext cx="7691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06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7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86A9CC-5056-9E78-68BF-3DFD6FF8A105}"/>
              </a:ext>
            </a:extLst>
          </p:cNvPr>
          <p:cNvSpPr/>
          <p:nvPr/>
        </p:nvSpPr>
        <p:spPr>
          <a:xfrm>
            <a:off x="1397000" y="419100"/>
            <a:ext cx="9398000" cy="889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PHP PROGRAMMING PATTERN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9A16D87-CDC9-F9BB-D327-EFB75F7FC2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720289"/>
              </p:ext>
            </p:extLst>
          </p:nvPr>
        </p:nvGraphicFramePr>
        <p:xfrm>
          <a:off x="1574800" y="1752600"/>
          <a:ext cx="8826500" cy="397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017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5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35BFF707-87BA-C685-7B68-800E29042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462088"/>
            <a:ext cx="70008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77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57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BE00A9-B2EC-5041-0BF7-332AA039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833075"/>
            <a:ext cx="9812119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6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object oriented programming concepts">
            <a:extLst>
              <a:ext uri="{FF2B5EF4-FFF2-40B4-BE49-F238E27FC236}">
                <a16:creationId xmlns:a16="http://schemas.microsoft.com/office/drawing/2014/main" id="{952A3EFA-BEDC-AD53-A4A1-2D567D73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88" y="0"/>
            <a:ext cx="8072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29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B6D51B-D8EA-789F-040A-B29D93DFB0A9}"/>
              </a:ext>
            </a:extLst>
          </p:cNvPr>
          <p:cNvSpPr/>
          <p:nvPr/>
        </p:nvSpPr>
        <p:spPr>
          <a:xfrm>
            <a:off x="3418099" y="2019300"/>
            <a:ext cx="535580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CLASS &amp;</a:t>
            </a:r>
          </a:p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66323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bjects in Object Oriented Programming">
            <a:extLst>
              <a:ext uri="{FF2B5EF4-FFF2-40B4-BE49-F238E27FC236}">
                <a16:creationId xmlns:a16="http://schemas.microsoft.com/office/drawing/2014/main" id="{A2B16866-5985-CBAC-FA03-DBA3DAA4C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0"/>
            <a:ext cx="10553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5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asses in Object Oriented Programming">
            <a:extLst>
              <a:ext uri="{FF2B5EF4-FFF2-40B4-BE49-F238E27FC236}">
                <a16:creationId xmlns:a16="http://schemas.microsoft.com/office/drawing/2014/main" id="{0BF42696-73D3-CCC6-B9D0-2AB852C7C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857375"/>
            <a:ext cx="7429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76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45DCD-0B02-53C8-53EB-9A2B800A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923575"/>
            <a:ext cx="10926700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3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</Words>
  <Application>Microsoft Office PowerPoint</Application>
  <PresentationFormat>Widescreen</PresentationFormat>
  <Paragraphs>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41</cp:revision>
  <dcterms:created xsi:type="dcterms:W3CDTF">2024-03-14T06:26:21Z</dcterms:created>
  <dcterms:modified xsi:type="dcterms:W3CDTF">2024-03-14T07:34:36Z</dcterms:modified>
</cp:coreProperties>
</file>