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5294CA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BLADE TEMPLATE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How to Create Layout Using Laravel Blade [Ultimate Guide]">
            <a:extLst>
              <a:ext uri="{FF2B5EF4-FFF2-40B4-BE49-F238E27FC236}">
                <a16:creationId xmlns:a16="http://schemas.microsoft.com/office/drawing/2014/main" id="{02AD1C9A-A69B-387A-6606-7F640D248A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A86A3B-9391-6BEA-4D3F-DC8C1A37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3" y="2010811"/>
            <a:ext cx="4815500" cy="253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15D13-BCFE-BF27-402D-A677837E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747603"/>
            <a:ext cx="8745170" cy="33627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732CFA-523A-5ED1-C0A5-6307F0A2D408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USING FOR EACH LOOP</a:t>
            </a:r>
          </a:p>
        </p:txBody>
      </p:sp>
    </p:spTree>
    <p:extLst>
      <p:ext uri="{BB962C8B-B14F-4D97-AF65-F5344CB8AC3E}">
        <p14:creationId xmlns:p14="http://schemas.microsoft.com/office/powerpoint/2010/main" val="275985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F2DFC-E0CE-A02D-3A42-DD26E68B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695208"/>
            <a:ext cx="5382376" cy="34675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D3B314-1028-85D1-3B03-D55E0860BA40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FOR EACH</a:t>
            </a:r>
          </a:p>
        </p:txBody>
      </p:sp>
    </p:spTree>
    <p:extLst>
      <p:ext uri="{BB962C8B-B14F-4D97-AF65-F5344CB8AC3E}">
        <p14:creationId xmlns:p14="http://schemas.microsoft.com/office/powerpoint/2010/main" val="207679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DD13F-AA7B-E14B-2620-7B8B3F12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766655"/>
            <a:ext cx="8926171" cy="3324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index } }</a:t>
            </a:r>
          </a:p>
        </p:txBody>
      </p:sp>
    </p:spTree>
    <p:extLst>
      <p:ext uri="{BB962C8B-B14F-4D97-AF65-F5344CB8AC3E}">
        <p14:creationId xmlns:p14="http://schemas.microsoft.com/office/powerpoint/2010/main" val="357225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iteration }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B9B9A-B1A0-CB5A-0C6E-90A3FEE3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5" y="1599944"/>
            <a:ext cx="913575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7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count }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74CD7-6987-BE4C-0ED5-075311B3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1666629"/>
            <a:ext cx="869753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first using if </a:t>
            </a:r>
            <a:r>
              <a:rPr lang="en-US" sz="4400" b="1" i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</a:t>
            </a:r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}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96972-A6A8-453A-E2FE-9B30F6B4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3" y="1728550"/>
            <a:ext cx="1187933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8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first/last using if </a:t>
            </a:r>
            <a:r>
              <a:rPr lang="en-US" sz="4400" b="1" i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</a:t>
            </a:r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}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40968-D444-7796-E0DA-FACFDFE0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" y="1361786"/>
            <a:ext cx="1193649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5DE42-5F06-E21A-20BE-C5C18D90EAA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LOOP VARIABLES {{ even/odd using if </a:t>
            </a:r>
            <a:r>
              <a:rPr lang="en-US" sz="4400" b="1" i="1" spc="50" dirty="0" err="1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</a:t>
            </a:r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}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194D3-1312-90A7-1DA1-71D97561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4" y="1409418"/>
            <a:ext cx="1172691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89255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3700D-92A8-908B-A83C-697747E7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314419"/>
            <a:ext cx="8964276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98A691-1317-2417-0522-C05FCCBA9D6E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PRINT ECHO IN PHP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141E7-4D2A-FBDC-ABAB-FB3CC0E1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885999"/>
            <a:ext cx="6315956" cy="10860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E5AFEE-F2D1-2595-CEAB-926817B7F4F2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{{ }}</a:t>
            </a:r>
          </a:p>
        </p:txBody>
      </p:sp>
    </p:spTree>
    <p:extLst>
      <p:ext uri="{BB962C8B-B14F-4D97-AF65-F5344CB8AC3E}">
        <p14:creationId xmlns:p14="http://schemas.microsoft.com/office/powerpoint/2010/main" val="36811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E2C9C-E1CC-5272-E6F5-5A538200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657367"/>
            <a:ext cx="8783276" cy="1543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2A7BDD-1125-0950-BA32-E38E742B5674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PRINT ECHO</a:t>
            </a:r>
          </a:p>
        </p:txBody>
      </p:sp>
    </p:spTree>
    <p:extLst>
      <p:ext uri="{BB962C8B-B14F-4D97-AF65-F5344CB8AC3E}">
        <p14:creationId xmlns:p14="http://schemas.microsoft.com/office/powerpoint/2010/main" val="219713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225FA-8CD5-042A-9A73-E7762C74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2828841"/>
            <a:ext cx="10212225" cy="1200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067776-A479-C68D-71E6-97CC5CC45894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PRINT ECHO</a:t>
            </a:r>
          </a:p>
        </p:txBody>
      </p:sp>
    </p:spTree>
    <p:extLst>
      <p:ext uri="{BB962C8B-B14F-4D97-AF65-F5344CB8AC3E}">
        <p14:creationId xmlns:p14="http://schemas.microsoft.com/office/powerpoint/2010/main" val="2420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2D031-5C4E-C9E1-8085-BC306065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2562104"/>
            <a:ext cx="9383434" cy="17337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2575A0-5990-51AA-5E11-E0B153C3F933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STORING VARAIBLES</a:t>
            </a:r>
          </a:p>
        </p:txBody>
      </p:sp>
    </p:spTree>
    <p:extLst>
      <p:ext uri="{BB962C8B-B14F-4D97-AF65-F5344CB8AC3E}">
        <p14:creationId xmlns:p14="http://schemas.microsoft.com/office/powerpoint/2010/main" val="35515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6C52D-3782-096C-64AB-071A7826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2285840"/>
            <a:ext cx="10174120" cy="2286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A5E91D-9D4A-F4D8-2853-D72E27EE093D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HTML TAGS</a:t>
            </a:r>
          </a:p>
        </p:txBody>
      </p:sp>
    </p:spTree>
    <p:extLst>
      <p:ext uri="{BB962C8B-B14F-4D97-AF65-F5344CB8AC3E}">
        <p14:creationId xmlns:p14="http://schemas.microsoft.com/office/powerpoint/2010/main" val="164067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2C6FC-08B7-DE12-661D-486C78C3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2466840"/>
            <a:ext cx="11307753" cy="1924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A83C6-EEA5-989F-233E-9A107BD169D1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31708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BEE60-843B-B553-316F-4F6CA09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2152472"/>
            <a:ext cx="7659169" cy="25530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7347FD-0146-D12B-7575-EB243122FD02}"/>
              </a:ext>
            </a:extLst>
          </p:cNvPr>
          <p:cNvSpPr/>
          <p:nvPr/>
        </p:nvSpPr>
        <p:spPr>
          <a:xfrm>
            <a:off x="0" y="0"/>
            <a:ext cx="12192000" cy="8853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INSTALLING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2449679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{11CC3173-E59A-48B5-B530-6FFA3459F01E}tf56160789_win32</Template>
  <TotalTime>75</TotalTime>
  <Words>103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Custom</vt:lpstr>
      <vt:lpstr>BLADE TEMPLATE</vt:lpstr>
      <vt:lpstr>Your best quote that reflects your approach… “It’s one small step for man, one giant leap for mankind.”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Syscom</dc:creator>
  <cp:lastModifiedBy>Syscom</cp:lastModifiedBy>
  <cp:revision>35</cp:revision>
  <dcterms:created xsi:type="dcterms:W3CDTF">2024-04-15T16:26:15Z</dcterms:created>
  <dcterms:modified xsi:type="dcterms:W3CDTF">2024-04-15T17:41:23Z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