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4942-EC52-329C-6E0A-494FDAD77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92D17-5C5E-E7B8-9377-9653C4C0F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6340B-005F-1483-178E-021BF6D0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BA2E-B94E-4752-B634-AC241BEDB1E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9551B-E198-4ED3-FBDF-5293FFF4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BAB06-1404-A11F-B48E-28C5A10D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67A3-F48D-44BA-9529-73FE0C88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0E66-8683-C2A6-D48B-D1C50B9F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8C92F-686D-E840-8FC3-258C670D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F80A0-9C98-3836-7C93-11B3426F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BA2E-B94E-4752-B634-AC241BEDB1E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29F0-A6C9-A5DC-1378-67B2134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39D75-1D0F-C172-E9EE-98CE91BB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67A3-F48D-44BA-9529-73FE0C88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2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6E13E-153E-8C1B-F18E-A48374E4D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EC10E-47F6-CD93-ECF1-7A368D3D4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0C802-2FF4-5FAB-2DF7-3706865F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BA2E-B94E-4752-B634-AC241BEDB1E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3838-7749-13AA-D310-BA561D42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B26DB-BCAD-C5DE-EB42-7073963C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67A3-F48D-44BA-9529-73FE0C88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1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3DD7-4B1C-21D0-3E0F-103CA42B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7B46B-87AB-5F26-7C06-6FF03129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DDF6-13DB-3CEA-7FB3-B0926A01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BA2E-B94E-4752-B634-AC241BEDB1E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8962-41D0-29E3-9CB8-F85EDAD4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8987D-22DA-4FD2-B2B5-46BE64F5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67A3-F48D-44BA-9529-73FE0C88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7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DFAB-5F9A-09A5-10B0-1966653E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CB9C3-20C3-D985-40AA-3EFC07365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30D8-0C4B-D35C-A758-36C9C93A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BA2E-B94E-4752-B634-AC241BEDB1E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BF6C5-B2AE-8CF9-710C-E2DAA1EA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0AB7-7A24-2789-29FA-55227D3B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67A3-F48D-44BA-9529-73FE0C88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0E73-8EF7-3C88-A072-85918F1F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10E1-A36C-962A-59F1-6A78B9DDA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B85C5-9432-341C-AC03-D3B80A73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B3D34-6B97-C42C-7E73-693E7EC3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BA2E-B94E-4752-B634-AC241BEDB1E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268EF-92FF-5403-07A5-9E90EAB8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0863A-28FA-6851-7F01-579749D5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67A3-F48D-44BA-9529-73FE0C88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2C80-B6E1-F924-E9A0-5B231AE7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699B2-75DE-CC0F-91F6-41CB8E25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B76D1-CECE-2F22-4BED-A82885C9C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A0D18-70B9-E1C7-1C77-17F41B16E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4673C-F186-47D2-E31A-CF79DB26B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2B4FE-3994-2646-A710-70FDC0C2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BA2E-B94E-4752-B634-AC241BEDB1E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48FEB-DD0C-9BEA-64DD-C6BC405D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F66F1-1B5C-F7E4-0DAA-F9740E58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67A3-F48D-44BA-9529-73FE0C88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4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ACFC-098D-ED42-7604-B62913BC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22127-5408-CA77-CE79-2473EA0F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BA2E-B94E-4752-B634-AC241BEDB1E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9CCB5-7C90-3AB8-E073-3FC6ABA4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CBFE0-2B80-FE10-6390-AFCE9AD5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67A3-F48D-44BA-9529-73FE0C88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8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0258A-7FD1-13E5-73A6-9B5A65B2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BA2E-B94E-4752-B634-AC241BEDB1E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8E9BE-24E7-7195-5799-886E292C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6701-7C9D-BBBF-9FFC-F0F90375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67A3-F48D-44BA-9529-73FE0C88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8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689D-7F9A-A547-7E91-240C1F0A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6007-DD47-202D-67F3-0F1E068F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B4C9F-D0B0-01DA-7935-2BBCEC0D6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60B72-F246-FB97-1290-9970A0C2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BA2E-B94E-4752-B634-AC241BEDB1E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EA71B-01CB-C8F5-B322-4F8F8062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B005B-FFE2-4CE5-EFB7-B33D5D3C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67A3-F48D-44BA-9529-73FE0C88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0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2678-110F-D3F6-2646-81711BAA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774C9-FC4B-1C0E-958A-7531EB1D0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494FF-1680-2420-33B8-4A8517EAE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E6427-153E-04A7-5130-7D7C3A77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BA2E-B94E-4752-B634-AC241BEDB1E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5B0D7-3AD7-4DDA-32FB-B85C5FB3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9F774-EF1E-71A9-054D-E65D6AAF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67A3-F48D-44BA-9529-73FE0C88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3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522D4-1A5E-683C-0F17-BBD93523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DDA35-DC62-A5C8-827C-C3943158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B8E04-98EC-CFCC-1975-55135E9F5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EBA2E-B94E-4752-B634-AC241BEDB1E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1D493-0ACF-5D82-9173-E86A92375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353F-25D7-ABDD-7AA9-0FD42FE8E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67A3-F48D-44BA-9529-73FE0C88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6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13B18A-BDF1-EFB7-8728-B70BABF0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01" y="1742839"/>
            <a:ext cx="4991797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BB896D-DAE9-01FB-250A-C0D3C133A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02" y="2371577"/>
            <a:ext cx="462979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4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F8457-4983-CD21-3B86-61AAE5FC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066" y="251019"/>
            <a:ext cx="6554115" cy="3486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223721-64DA-7CB7-BF11-D8F80460A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909" y="4235195"/>
            <a:ext cx="4858428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3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E2BD5-0843-8F84-E4D6-51EC6CCA6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36" y="1218891"/>
            <a:ext cx="8354591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0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868589-082D-0FF1-9114-60018E169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86" y="2160521"/>
            <a:ext cx="4134427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3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BB5943-0049-88D3-F7AC-8D197C659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728285"/>
            <a:ext cx="8783276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6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1BF217-73CA-F0D2-6A05-21C3FE4F6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298515"/>
            <a:ext cx="8011643" cy="2981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A2CFF3-1F63-07E6-3531-D19834E1B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939" y="3918074"/>
            <a:ext cx="442021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4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Syscom</dc:creator>
  <cp:lastModifiedBy>Syscom</cp:lastModifiedBy>
  <cp:revision>13</cp:revision>
  <dcterms:created xsi:type="dcterms:W3CDTF">2024-04-23T16:41:26Z</dcterms:created>
  <dcterms:modified xsi:type="dcterms:W3CDTF">2024-04-23T20:46:03Z</dcterms:modified>
</cp:coreProperties>
</file>